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58" r:id="rId4"/>
    <p:sldId id="265" r:id="rId5"/>
    <p:sldId id="267" r:id="rId6"/>
    <p:sldId id="289" r:id="rId7"/>
    <p:sldId id="293" r:id="rId8"/>
    <p:sldId id="273" r:id="rId9"/>
    <p:sldId id="292" r:id="rId10"/>
    <p:sldId id="294" r:id="rId11"/>
    <p:sldId id="268" r:id="rId12"/>
    <p:sldId id="269" r:id="rId13"/>
    <p:sldId id="283" r:id="rId14"/>
    <p:sldId id="285" r:id="rId15"/>
    <p:sldId id="270" r:id="rId16"/>
    <p:sldId id="271" r:id="rId17"/>
    <p:sldId id="272" r:id="rId18"/>
    <p:sldId id="275" r:id="rId19"/>
    <p:sldId id="287" r:id="rId20"/>
    <p:sldId id="276" r:id="rId21"/>
    <p:sldId id="290" r:id="rId22"/>
    <p:sldId id="291" r:id="rId23"/>
    <p:sldId id="286" r:id="rId24"/>
    <p:sldId id="278" r:id="rId25"/>
    <p:sldId id="277" r:id="rId26"/>
    <p:sldId id="279" r:id="rId27"/>
    <p:sldId id="280" r:id="rId28"/>
    <p:sldId id="260" r:id="rId29"/>
    <p:sldId id="28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FE8"/>
    <a:srgbClr val="333333"/>
    <a:srgbClr val="2E75B6"/>
    <a:srgbClr val="24737B"/>
    <a:srgbClr val="2B6CBA"/>
    <a:srgbClr val="2A4B98"/>
    <a:srgbClr val="A1C6E7"/>
    <a:srgbClr val="5B9BD5"/>
    <a:srgbClr val="BAE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92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6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1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5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9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8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6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9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01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70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9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1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wEIBDHfoMBg&amp;list=PLRx0vPvlEmdAZv_okJzox5wj2gG_fNh_6" TargetMode="External"/><Relationship Id="rId3" Type="http://schemas.openxmlformats.org/officeDocument/2006/relationships/hyperlink" Target="https://map.seoul.go.kr/smgis2/division" TargetMode="External"/><Relationship Id="rId7" Type="http://schemas.openxmlformats.org/officeDocument/2006/relationships/hyperlink" Target="https://www.bloodinfo.net/blood_house.do" TargetMode="External"/><Relationship Id="rId2" Type="http://schemas.openxmlformats.org/officeDocument/2006/relationships/hyperlink" Target="https://map.seoul.go.kr/smgis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aldata.go.kr/lif/lifeCtacDataView.do" TargetMode="External"/><Relationship Id="rId5" Type="http://schemas.openxmlformats.org/officeDocument/2006/relationships/hyperlink" Target="https://www.youtube.com/watch?v=-3m2_wHWXf4" TargetMode="External"/><Relationship Id="rId4" Type="http://schemas.openxmlformats.org/officeDocument/2006/relationships/hyperlink" Target="https://www.youtube.com/watch?v=zdWfyBXO2iU" TargetMode="External"/><Relationship Id="rId9" Type="http://schemas.openxmlformats.org/officeDocument/2006/relationships/hyperlink" Target="https://m.blog.naver.com/2ejhi/222018209920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738562" y="1259831"/>
            <a:ext cx="4714875" cy="4168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738562" y="1259830"/>
            <a:ext cx="4714875" cy="21113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ln w="127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77652" y="1737670"/>
            <a:ext cx="3087858" cy="1633535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12700">
                <a:solidFill>
                  <a:srgbClr val="E4E8E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72CFE8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72CFE8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004403" y="3490964"/>
            <a:ext cx="4171950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500" b="1" kern="0" dirty="0" err="1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72CFE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WherEyes</a:t>
            </a:r>
            <a:endParaRPr lang="en-US" altLang="ko-KR" sz="65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72CFE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endParaRPr lang="en-US" altLang="ko-KR" sz="10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72CFE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ln w="127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200" kern="0" dirty="0">
                <a:ln w="127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en-US" altLang="ko-KR" sz="1200" kern="0" dirty="0">
              <a:ln w="127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ln w="127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20171195 </a:t>
            </a:r>
            <a:r>
              <a:rPr lang="ko-KR" altLang="en-US" sz="1200" kern="0" dirty="0" err="1">
                <a:ln w="127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여정한</a:t>
            </a:r>
            <a:r>
              <a:rPr lang="en-US" altLang="ko-KR" sz="1200" kern="0" dirty="0">
                <a:ln w="127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  20171237 </a:t>
            </a:r>
            <a:r>
              <a:rPr lang="ko-KR" altLang="en-US" sz="1200" kern="0" dirty="0">
                <a:ln w="127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이준원</a:t>
            </a:r>
            <a:r>
              <a:rPr lang="en-US" altLang="ko-KR" sz="1200" kern="0" dirty="0">
                <a:ln w="127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  20180613 </a:t>
            </a:r>
            <a:r>
              <a:rPr lang="ko-KR" altLang="en-US" sz="1200" kern="0" dirty="0" err="1">
                <a:ln w="127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임채현</a:t>
            </a:r>
            <a:endParaRPr lang="en-US" altLang="ko-KR" sz="1200" kern="0" dirty="0">
              <a:ln w="127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8237437" y="1259829"/>
            <a:ext cx="216000" cy="2160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800" b="1" kern="0" dirty="0">
                <a:ln w="1270">
                  <a:noFill/>
                </a:ln>
                <a:solidFill>
                  <a:prstClr val="white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9506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및 로그인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1D525359-645B-8059-DF78-EA62258D4D6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20815" y="1392030"/>
            <a:ext cx="5040000" cy="271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E7196A-9E57-23CC-5CC3-D81CA39CD3E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1" y="1392030"/>
            <a:ext cx="5040000" cy="271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B7A7B-BFE5-E769-E092-92CEAE5FA72A}"/>
              </a:ext>
            </a:extLst>
          </p:cNvPr>
          <p:cNvGrpSpPr/>
          <p:nvPr/>
        </p:nvGrpSpPr>
        <p:grpSpPr>
          <a:xfrm>
            <a:off x="1208014" y="4230381"/>
            <a:ext cx="4118996" cy="2098306"/>
            <a:chOff x="1208014" y="4230381"/>
            <a:chExt cx="4118996" cy="209830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946F04B-E8DF-0F71-93AB-E3C4C1A6C618}"/>
                </a:ext>
              </a:extLst>
            </p:cNvPr>
            <p:cNvGrpSpPr/>
            <p:nvPr/>
          </p:nvGrpSpPr>
          <p:grpSpPr>
            <a:xfrm>
              <a:off x="1208014" y="4230381"/>
              <a:ext cx="4118996" cy="2098306"/>
              <a:chOff x="1149291" y="4230381"/>
              <a:chExt cx="4118996" cy="209830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E4D0BEC-BCC1-731F-6984-2353A1F35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291" y="4230381"/>
                <a:ext cx="4118995" cy="920352"/>
              </a:xfrm>
              <a:prstGeom prst="rect">
                <a:avLst/>
              </a:prstGeom>
            </p:spPr>
          </p:pic>
          <p:pic>
            <p:nvPicPr>
              <p:cNvPr id="10" name="그림 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710BBC1-CE3C-7729-2D2B-695F9AB08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291" y="5408335"/>
                <a:ext cx="4118996" cy="920352"/>
              </a:xfrm>
              <a:prstGeom prst="rect">
                <a:avLst/>
              </a:prstGeom>
            </p:spPr>
          </p:pic>
        </p:grp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52D64537-5EA5-3CF2-6A0A-E4BB24C8ECE0}"/>
                </a:ext>
              </a:extLst>
            </p:cNvPr>
            <p:cNvSpPr/>
            <p:nvPr/>
          </p:nvSpPr>
          <p:spPr>
            <a:xfrm>
              <a:off x="3129094" y="5167450"/>
              <a:ext cx="209724" cy="198940"/>
            </a:xfrm>
            <a:prstGeom prst="downArrow">
              <a:avLst/>
            </a:prstGeom>
            <a:solidFill>
              <a:srgbClr val="72CFE8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1D2F32-DF91-A705-333F-2AE096E880A3}"/>
                </a:ext>
              </a:extLst>
            </p:cNvPr>
            <p:cNvSpPr/>
            <p:nvPr/>
          </p:nvSpPr>
          <p:spPr>
            <a:xfrm>
              <a:off x="2483141" y="4798564"/>
              <a:ext cx="645953" cy="1784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52B7042-02EF-8B53-7271-B214F2D2F3FE}"/>
                </a:ext>
              </a:extLst>
            </p:cNvPr>
            <p:cNvSpPr/>
            <p:nvPr/>
          </p:nvSpPr>
          <p:spPr>
            <a:xfrm>
              <a:off x="2483140" y="5974420"/>
              <a:ext cx="645953" cy="1784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79B00F-5BB9-BC45-024A-B2426FA48764}"/>
              </a:ext>
            </a:extLst>
          </p:cNvPr>
          <p:cNvGrpSpPr/>
          <p:nvPr/>
        </p:nvGrpSpPr>
        <p:grpSpPr>
          <a:xfrm>
            <a:off x="6520813" y="4192662"/>
            <a:ext cx="5040001" cy="2246238"/>
            <a:chOff x="6438807" y="4192662"/>
            <a:chExt cx="5122008" cy="2246238"/>
          </a:xfrm>
        </p:grpSpPr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84791A6-1FD1-0AED-0B3F-83F27DE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807" y="4192662"/>
              <a:ext cx="5122008" cy="2246238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A91851D-D3F8-F23C-9939-0CCCB9EDE0C8}"/>
                </a:ext>
              </a:extLst>
            </p:cNvPr>
            <p:cNvSpPr/>
            <p:nvPr/>
          </p:nvSpPr>
          <p:spPr>
            <a:xfrm>
              <a:off x="6824663" y="5319712"/>
              <a:ext cx="2996721" cy="6953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51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관리자 계정 및 회원 관리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7" name="_x235701184">
            <a:extLst>
              <a:ext uri="{FF2B5EF4-FFF2-40B4-BE49-F238E27FC236}">
                <a16:creationId xmlns:a16="http://schemas.microsoft.com/office/drawing/2014/main" id="{89B48481-2FB6-0A1F-3470-2E20CFAF09A7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9" y="1742485"/>
            <a:ext cx="504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97DE98-A767-D4F0-5A72-61E027965865}"/>
              </a:ext>
            </a:extLst>
          </p:cNvPr>
          <p:cNvGrpSpPr/>
          <p:nvPr/>
        </p:nvGrpSpPr>
        <p:grpSpPr>
          <a:xfrm>
            <a:off x="6402931" y="1430714"/>
            <a:ext cx="5040000" cy="4943542"/>
            <a:chOff x="6402931" y="1430714"/>
            <a:chExt cx="5040000" cy="4943542"/>
          </a:xfrm>
        </p:grpSpPr>
        <p:pic>
          <p:nvPicPr>
            <p:cNvPr id="1025" name="_x235701024">
              <a:extLst>
                <a:ext uri="{FF2B5EF4-FFF2-40B4-BE49-F238E27FC236}">
                  <a16:creationId xmlns:a16="http://schemas.microsoft.com/office/drawing/2014/main" id="{D0A0B0C9-0976-2782-DD4A-BFD6B236E5C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931" y="1430714"/>
              <a:ext cx="5040000" cy="25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_x235701264">
              <a:extLst>
                <a:ext uri="{FF2B5EF4-FFF2-40B4-BE49-F238E27FC236}">
                  <a16:creationId xmlns:a16="http://schemas.microsoft.com/office/drawing/2014/main" id="{D60A3BA0-1AF2-5364-B80B-9CB2E9E229F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931" y="3782256"/>
              <a:ext cx="5040000" cy="25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화살표: 아래쪽 89">
              <a:extLst>
                <a:ext uri="{FF2B5EF4-FFF2-40B4-BE49-F238E27FC236}">
                  <a16:creationId xmlns:a16="http://schemas.microsoft.com/office/drawing/2014/main" id="{441A29A9-07F7-0283-7BA8-1F3236C78D8D}"/>
                </a:ext>
              </a:extLst>
            </p:cNvPr>
            <p:cNvSpPr/>
            <p:nvPr/>
          </p:nvSpPr>
          <p:spPr>
            <a:xfrm>
              <a:off x="8818069" y="3512552"/>
              <a:ext cx="209724" cy="198940"/>
            </a:xfrm>
            <a:prstGeom prst="downArrow">
              <a:avLst/>
            </a:prstGeom>
            <a:solidFill>
              <a:srgbClr val="72CFE8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605DEDC3-12A0-C1CB-2EBE-7484053E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931" y="5761898"/>
              <a:ext cx="5040000" cy="59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0924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CCTV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위치 정보 조회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D488B3-1BEA-7C4B-5391-02AC402804C7}"/>
              </a:ext>
            </a:extLst>
          </p:cNvPr>
          <p:cNvGrpSpPr/>
          <p:nvPr/>
        </p:nvGrpSpPr>
        <p:grpSpPr>
          <a:xfrm>
            <a:off x="1408175" y="5519803"/>
            <a:ext cx="9418855" cy="849799"/>
            <a:chOff x="1408175" y="5455795"/>
            <a:chExt cx="9418855" cy="84979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FD15DB3-DD8D-A808-3D23-B4A1B7FAB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175" y="5455795"/>
              <a:ext cx="9418855" cy="84979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3DE25B-0327-8835-174B-92EE2E14CCE5}"/>
                </a:ext>
              </a:extLst>
            </p:cNvPr>
            <p:cNvSpPr/>
            <p:nvPr/>
          </p:nvSpPr>
          <p:spPr>
            <a:xfrm>
              <a:off x="8202168" y="5756417"/>
              <a:ext cx="1583605" cy="424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43FABA-E2CB-F97E-9610-B4A4D5AA2D6C}"/>
              </a:ext>
            </a:extLst>
          </p:cNvPr>
          <p:cNvGrpSpPr/>
          <p:nvPr/>
        </p:nvGrpSpPr>
        <p:grpSpPr>
          <a:xfrm>
            <a:off x="1043588" y="1357248"/>
            <a:ext cx="10104824" cy="4156690"/>
            <a:chOff x="1043588" y="1357248"/>
            <a:chExt cx="10104824" cy="4939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FB268DD-06C9-76D4-0177-F3FD3C866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588" y="1357248"/>
              <a:ext cx="10104824" cy="4939200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9E0079-3E1B-084E-903C-461CCDA186F9}"/>
                </a:ext>
              </a:extLst>
            </p:cNvPr>
            <p:cNvSpPr/>
            <p:nvPr/>
          </p:nvSpPr>
          <p:spPr>
            <a:xfrm>
              <a:off x="3011648" y="4892040"/>
              <a:ext cx="6082018" cy="5637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0C58745-BC9D-E6EA-C202-F9491D67928A}"/>
              </a:ext>
            </a:extLst>
          </p:cNvPr>
          <p:cNvGrpSpPr/>
          <p:nvPr/>
        </p:nvGrpSpPr>
        <p:grpSpPr>
          <a:xfrm>
            <a:off x="1043588" y="5519803"/>
            <a:ext cx="10104825" cy="849799"/>
            <a:chOff x="1408175" y="5455795"/>
            <a:chExt cx="9418855" cy="849799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EBC19053-877D-A04E-5070-3B7F6C94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175" y="5455795"/>
              <a:ext cx="9418855" cy="849799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0A58F5D-84D3-8C36-37F7-DAF842C7B274}"/>
                </a:ext>
              </a:extLst>
            </p:cNvPr>
            <p:cNvSpPr/>
            <p:nvPr/>
          </p:nvSpPr>
          <p:spPr>
            <a:xfrm>
              <a:off x="8202168" y="5756417"/>
              <a:ext cx="1583605" cy="424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26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CCTV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위치 정보 조회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351BE8-A539-7A72-D00F-94DA8515DFC2}"/>
              </a:ext>
            </a:extLst>
          </p:cNvPr>
          <p:cNvGrpSpPr/>
          <p:nvPr/>
        </p:nvGrpSpPr>
        <p:grpSpPr>
          <a:xfrm>
            <a:off x="1059180" y="2010816"/>
            <a:ext cx="3329940" cy="3557262"/>
            <a:chOff x="1059180" y="2010816"/>
            <a:chExt cx="3329940" cy="355726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C3919E8-5B39-AA84-0B10-AA52B34AB35E}"/>
                </a:ext>
              </a:extLst>
            </p:cNvPr>
            <p:cNvSpPr/>
            <p:nvPr/>
          </p:nvSpPr>
          <p:spPr>
            <a:xfrm>
              <a:off x="1059180" y="4984313"/>
              <a:ext cx="3329940" cy="583765"/>
            </a:xfrm>
            <a:prstGeom prst="rect">
              <a:avLst/>
            </a:prstGeom>
            <a:solidFill>
              <a:srgbClr val="2B6C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키워드로 검색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8561BBB-67E5-036B-224D-FCCD933FA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966" y="2010816"/>
              <a:ext cx="2836368" cy="283636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1DA3A22-1B10-8C9D-5DDA-9F11B3447F56}"/>
              </a:ext>
            </a:extLst>
          </p:cNvPr>
          <p:cNvGrpSpPr/>
          <p:nvPr/>
        </p:nvGrpSpPr>
        <p:grpSpPr>
          <a:xfrm>
            <a:off x="5067299" y="1367962"/>
            <a:ext cx="6566400" cy="4388400"/>
            <a:chOff x="755009" y="3845049"/>
            <a:chExt cx="6566400" cy="4388400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1DF9585D-F38F-8B5B-D079-B793BAD218D4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09" y="3845049"/>
              <a:ext cx="6566400" cy="4388400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D2A9195-7CBA-178D-ECFB-2CBAA7752670}"/>
                </a:ext>
              </a:extLst>
            </p:cNvPr>
            <p:cNvSpPr/>
            <p:nvPr/>
          </p:nvSpPr>
          <p:spPr>
            <a:xfrm>
              <a:off x="2049518" y="5170899"/>
              <a:ext cx="3586979" cy="2485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35719AF-8DD8-13FD-F835-F0458D67F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40" y="2985872"/>
            <a:ext cx="6566400" cy="27791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54890C-51DF-35CD-DAAC-F99824A94E6E}"/>
              </a:ext>
            </a:extLst>
          </p:cNvPr>
          <p:cNvGrpSpPr/>
          <p:nvPr/>
        </p:nvGrpSpPr>
        <p:grpSpPr>
          <a:xfrm>
            <a:off x="5063967" y="2963576"/>
            <a:ext cx="6566400" cy="3319200"/>
            <a:chOff x="5055002" y="2990471"/>
            <a:chExt cx="6566400" cy="3319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685DF7D-60D9-01EA-6AF5-168AD61E4630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002" y="2990471"/>
              <a:ext cx="6566400" cy="3319200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6758889-B051-0D91-0316-9FC5026FC453}"/>
                </a:ext>
              </a:extLst>
            </p:cNvPr>
            <p:cNvSpPr/>
            <p:nvPr/>
          </p:nvSpPr>
          <p:spPr>
            <a:xfrm>
              <a:off x="10211291" y="3975905"/>
              <a:ext cx="393383" cy="1983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C515664-3C9F-9925-7D80-1AC04DB1D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154" y="5807335"/>
            <a:ext cx="6566400" cy="5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0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CCTV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위치 정보 조회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492886-17DB-B81D-A42C-B1EDBB23B4A2}"/>
              </a:ext>
            </a:extLst>
          </p:cNvPr>
          <p:cNvGrpSpPr/>
          <p:nvPr/>
        </p:nvGrpSpPr>
        <p:grpSpPr>
          <a:xfrm>
            <a:off x="7913142" y="2149869"/>
            <a:ext cx="3329940" cy="3556800"/>
            <a:chOff x="1059180" y="2091080"/>
            <a:chExt cx="3329940" cy="34769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E4C57D4-44F2-9405-92C2-D62BE4A81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231" y="2091080"/>
              <a:ext cx="2675839" cy="2675839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EE7CA50-1D53-4F22-BC51-247BF3D06579}"/>
                </a:ext>
              </a:extLst>
            </p:cNvPr>
            <p:cNvSpPr/>
            <p:nvPr/>
          </p:nvSpPr>
          <p:spPr>
            <a:xfrm>
              <a:off x="1059180" y="4984313"/>
              <a:ext cx="3329940" cy="583765"/>
            </a:xfrm>
            <a:prstGeom prst="rect">
              <a:avLst/>
            </a:prstGeom>
            <a:solidFill>
              <a:srgbClr val="2473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지도로 검색</a:t>
              </a:r>
            </a:p>
          </p:txBody>
        </p:sp>
      </p:grp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DD99E12C-F7B8-4101-5E2D-2D6D7BEC0CB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4" y="1407456"/>
            <a:ext cx="6573600" cy="3567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00FFA3-E00B-0DA3-9DDB-43D97DE09F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72" y="3429000"/>
            <a:ext cx="6573600" cy="28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 err="1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비상안심벨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정보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F2E683BB-5E00-C714-AD5E-1A74FA647EA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41" y="4009401"/>
            <a:ext cx="4082400" cy="23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C9C6BD-BCF3-917A-ED72-989008DAFA7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0" y="1388057"/>
            <a:ext cx="4082400" cy="2340000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A11E5F0B-B79C-E7C2-20C4-638A7ACD08E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0" y="4007574"/>
            <a:ext cx="4082400" cy="2340000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D6F043A6-2BFF-1DC3-C02E-B22A04B3787E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38" y="1392030"/>
            <a:ext cx="4082400" cy="23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6E5859-870D-4AF3-5405-16D1390DC68D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000" y="2459465"/>
            <a:ext cx="3942000" cy="27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51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방범대 정보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0730C759-8E71-6409-C359-18814C0B56A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965" y="4021794"/>
            <a:ext cx="4082400" cy="23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061FE2-A31E-B158-C974-06C14BC7483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388752"/>
            <a:ext cx="4082400" cy="23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17B3C3-5AF2-B302-33CE-F58EE2F15236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4021794"/>
            <a:ext cx="4082400" cy="2340000"/>
          </a:xfrm>
          <a:prstGeom prst="rect">
            <a:avLst/>
          </a:prstGeom>
        </p:spPr>
      </p:pic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8178D09A-AA3C-001F-A281-F56D36CCA06E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965" y="1388752"/>
            <a:ext cx="4082400" cy="23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AFCAF9-BC0C-1771-6EF3-5A74A226133B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000" y="2437982"/>
            <a:ext cx="3942000" cy="27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4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아동안전지킴이집 정보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524EB8-BA98-F7C8-019F-839BFEBBB39A}"/>
              </a:ext>
            </a:extLst>
          </p:cNvPr>
          <p:cNvGrpSpPr/>
          <p:nvPr/>
        </p:nvGrpSpPr>
        <p:grpSpPr>
          <a:xfrm>
            <a:off x="1381289" y="1406650"/>
            <a:ext cx="9417600" cy="4056102"/>
            <a:chOff x="1645145" y="1784398"/>
            <a:chExt cx="9417600" cy="47232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8C1C7A-4321-3C3D-F11B-62864D5E351F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145" y="1784398"/>
              <a:ext cx="9417600" cy="4723200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5C899BD-F3DF-C0DD-BCBB-7D1EA5EB1C08}"/>
                </a:ext>
              </a:extLst>
            </p:cNvPr>
            <p:cNvSpPr/>
            <p:nvPr/>
          </p:nvSpPr>
          <p:spPr>
            <a:xfrm>
              <a:off x="3457805" y="5136187"/>
              <a:ext cx="5705856" cy="6008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AE148E-8C54-3689-2EEA-4A6533A01E11}"/>
              </a:ext>
            </a:extLst>
          </p:cNvPr>
          <p:cNvGrpSpPr/>
          <p:nvPr/>
        </p:nvGrpSpPr>
        <p:grpSpPr>
          <a:xfrm>
            <a:off x="1381597" y="5468617"/>
            <a:ext cx="9417600" cy="943107"/>
            <a:chOff x="1390741" y="5468617"/>
            <a:chExt cx="9417600" cy="9431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6088F08-685A-5705-3E0B-ED88117F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741" y="5468617"/>
              <a:ext cx="9417600" cy="943107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E30D900-B468-47CD-0E0B-F8794815C7D0}"/>
                </a:ext>
              </a:extLst>
            </p:cNvPr>
            <p:cNvSpPr/>
            <p:nvPr/>
          </p:nvSpPr>
          <p:spPr>
            <a:xfrm>
              <a:off x="8266176" y="5820425"/>
              <a:ext cx="1723474" cy="424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477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아동안전지킴이집 정보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1D3F20-F0BF-8049-8536-7276B7D17314}"/>
              </a:ext>
            </a:extLst>
          </p:cNvPr>
          <p:cNvGrpSpPr/>
          <p:nvPr/>
        </p:nvGrpSpPr>
        <p:grpSpPr>
          <a:xfrm>
            <a:off x="1031748" y="2006136"/>
            <a:ext cx="3329940" cy="3556800"/>
            <a:chOff x="1059180" y="2061000"/>
            <a:chExt cx="3329940" cy="350707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7882199-1733-4F06-34A7-1624925C5A1E}"/>
                </a:ext>
              </a:extLst>
            </p:cNvPr>
            <p:cNvSpPr/>
            <p:nvPr/>
          </p:nvSpPr>
          <p:spPr>
            <a:xfrm>
              <a:off x="1059180" y="4984313"/>
              <a:ext cx="3329940" cy="583765"/>
            </a:xfrm>
            <a:prstGeom prst="rect">
              <a:avLst/>
            </a:prstGeom>
            <a:solidFill>
              <a:srgbClr val="2B6C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표로 검색</a:t>
              </a:r>
            </a:p>
          </p:txBody>
        </p:sp>
        <p:pic>
          <p:nvPicPr>
            <p:cNvPr id="4" name="그림 3" descr="광장이(가) 표시된 사진&#10;&#10;자동 생성된 설명">
              <a:extLst>
                <a:ext uri="{FF2B5EF4-FFF2-40B4-BE49-F238E27FC236}">
                  <a16:creationId xmlns:a16="http://schemas.microsoft.com/office/drawing/2014/main" id="{28219E63-2513-1013-9361-2890FDA9D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6150" y="2061000"/>
              <a:ext cx="2736000" cy="27360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307566-0FAE-84BD-9629-106992DAB97D}"/>
              </a:ext>
            </a:extLst>
          </p:cNvPr>
          <p:cNvGrpSpPr/>
          <p:nvPr/>
        </p:nvGrpSpPr>
        <p:grpSpPr>
          <a:xfrm>
            <a:off x="4709145" y="1562696"/>
            <a:ext cx="6922800" cy="4485600"/>
            <a:chOff x="342900" y="1587034"/>
            <a:chExt cx="6922800" cy="44856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0EC29B8-1F5B-9781-761E-181A65C06B6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587034"/>
              <a:ext cx="6922800" cy="4485600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6F2C816-819B-B14A-CDC2-08959617E538}"/>
                </a:ext>
              </a:extLst>
            </p:cNvPr>
            <p:cNvSpPr/>
            <p:nvPr/>
          </p:nvSpPr>
          <p:spPr>
            <a:xfrm>
              <a:off x="738673" y="2988859"/>
              <a:ext cx="6131254" cy="7406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CE87A33-CEEA-3CB0-8145-9942453A5D66}"/>
                </a:ext>
              </a:extLst>
            </p:cNvPr>
            <p:cNvSpPr/>
            <p:nvPr/>
          </p:nvSpPr>
          <p:spPr>
            <a:xfrm>
              <a:off x="738673" y="3894084"/>
              <a:ext cx="6131254" cy="7406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C4EF80B-656B-091F-BAD2-E32A42C7CA62}"/>
                </a:ext>
              </a:extLst>
            </p:cNvPr>
            <p:cNvSpPr/>
            <p:nvPr/>
          </p:nvSpPr>
          <p:spPr>
            <a:xfrm>
              <a:off x="738673" y="4799309"/>
              <a:ext cx="6131254" cy="7406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59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F797F7-3403-89ED-7659-D7AFB374CAD7}"/>
              </a:ext>
            </a:extLst>
          </p:cNvPr>
          <p:cNvGrpSpPr/>
          <p:nvPr/>
        </p:nvGrpSpPr>
        <p:grpSpPr>
          <a:xfrm>
            <a:off x="621791" y="1458622"/>
            <a:ext cx="6796800" cy="4626000"/>
            <a:chOff x="1" y="3698154"/>
            <a:chExt cx="6796800" cy="4626000"/>
          </a:xfrm>
        </p:grpSpPr>
        <p:pic>
          <p:nvPicPr>
            <p:cNvPr id="4" name="그림 3" descr="지도이(가) 표시된 사진&#10;&#10;자동 생성된 설명">
              <a:extLst>
                <a:ext uri="{FF2B5EF4-FFF2-40B4-BE49-F238E27FC236}">
                  <a16:creationId xmlns:a16="http://schemas.microsoft.com/office/drawing/2014/main" id="{2DF28022-863B-CBC1-6914-D90E80B80BD2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698154"/>
              <a:ext cx="6796800" cy="4626000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C6419FD-D883-F893-0FB0-96E846DD7F14}"/>
                </a:ext>
              </a:extLst>
            </p:cNvPr>
            <p:cNvSpPr/>
            <p:nvPr/>
          </p:nvSpPr>
          <p:spPr>
            <a:xfrm>
              <a:off x="1352348" y="4932842"/>
              <a:ext cx="4123945" cy="33711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아동안전지킴이집 정보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B4DC17-4C51-B50D-0FD4-E63BE5590A00}"/>
              </a:ext>
            </a:extLst>
          </p:cNvPr>
          <p:cNvGrpSpPr/>
          <p:nvPr/>
        </p:nvGrpSpPr>
        <p:grpSpPr>
          <a:xfrm>
            <a:off x="7913142" y="2080136"/>
            <a:ext cx="3329940" cy="3556800"/>
            <a:chOff x="7913142" y="2061848"/>
            <a:chExt cx="3329940" cy="3644821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D2FABEF-9B95-A2AC-1EC5-380123ADA8F6}"/>
                </a:ext>
              </a:extLst>
            </p:cNvPr>
            <p:cNvSpPr/>
            <p:nvPr/>
          </p:nvSpPr>
          <p:spPr>
            <a:xfrm>
              <a:off x="7913142" y="5109506"/>
              <a:ext cx="3329940" cy="597163"/>
            </a:xfrm>
            <a:prstGeom prst="rect">
              <a:avLst/>
            </a:prstGeom>
            <a:solidFill>
              <a:srgbClr val="2473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차트로 검색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C614F5B-173B-6CCE-8A58-0751C5FAC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312" y="2061848"/>
              <a:ext cx="2775600" cy="27756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CD307DC-14C6-1896-CB80-B98CC3125306}"/>
              </a:ext>
            </a:extLst>
          </p:cNvPr>
          <p:cNvGrpSpPr/>
          <p:nvPr/>
        </p:nvGrpSpPr>
        <p:grpSpPr>
          <a:xfrm>
            <a:off x="621791" y="2661925"/>
            <a:ext cx="6796227" cy="3455992"/>
            <a:chOff x="621791" y="2567043"/>
            <a:chExt cx="6796227" cy="345599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CAA76A5-F19D-7AF8-C7A3-FF7E42E10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91" y="2567043"/>
              <a:ext cx="6796227" cy="345599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FB5D530-32CC-CD24-A764-1972D78A8CEE}"/>
                </a:ext>
              </a:extLst>
            </p:cNvPr>
            <p:cNvSpPr/>
            <p:nvPr/>
          </p:nvSpPr>
          <p:spPr>
            <a:xfrm>
              <a:off x="1984248" y="2608643"/>
              <a:ext cx="4014216" cy="33961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A59A60-0C27-6316-FA46-967D7A6C43E5}"/>
              </a:ext>
            </a:extLst>
          </p:cNvPr>
          <p:cNvGrpSpPr/>
          <p:nvPr/>
        </p:nvGrpSpPr>
        <p:grpSpPr>
          <a:xfrm>
            <a:off x="621791" y="2654713"/>
            <a:ext cx="6806910" cy="3557045"/>
            <a:chOff x="621791" y="2601919"/>
            <a:chExt cx="6806910" cy="344612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C27ACB0-5513-1DB0-2A46-63BDA03C6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91" y="2626931"/>
              <a:ext cx="6806910" cy="342111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2222E8-8C6B-C015-B6C4-DA2C4401A5A1}"/>
                </a:ext>
              </a:extLst>
            </p:cNvPr>
            <p:cNvSpPr/>
            <p:nvPr/>
          </p:nvSpPr>
          <p:spPr>
            <a:xfrm>
              <a:off x="1893569" y="2601919"/>
              <a:ext cx="4202431" cy="33711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258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47211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5063206" y="357285"/>
            <a:ext cx="1080000" cy="6143429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4889" y="1289923"/>
            <a:ext cx="4358780" cy="5212478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0FC9AB-7927-3BF3-E919-D57FB3167ADA}"/>
              </a:ext>
            </a:extLst>
          </p:cNvPr>
          <p:cNvSpPr txBox="1"/>
          <p:nvPr/>
        </p:nvSpPr>
        <p:spPr>
          <a:xfrm>
            <a:off x="5063205" y="463000"/>
            <a:ext cx="322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A02A0C-B466-DF7B-2D86-DFF19F6BD6E6}"/>
              </a:ext>
            </a:extLst>
          </p:cNvPr>
          <p:cNvGrpSpPr/>
          <p:nvPr/>
        </p:nvGrpSpPr>
        <p:grpSpPr>
          <a:xfrm>
            <a:off x="5243206" y="1313086"/>
            <a:ext cx="720000" cy="720000"/>
            <a:chOff x="5172283" y="1266924"/>
            <a:chExt cx="720000" cy="720000"/>
          </a:xfrm>
        </p:grpSpPr>
        <p:sp>
          <p:nvSpPr>
            <p:cNvPr id="116" name="Oval 96">
              <a:extLst>
                <a:ext uri="{FF2B5EF4-FFF2-40B4-BE49-F238E27FC236}">
                  <a16:creationId xmlns:a16="http://schemas.microsoft.com/office/drawing/2014/main" id="{9D694D92-6C52-E2B4-320E-6934C63E01D5}"/>
                </a:ext>
              </a:extLst>
            </p:cNvPr>
            <p:cNvSpPr/>
            <p:nvPr/>
          </p:nvSpPr>
          <p:spPr>
            <a:xfrm>
              <a:off x="5172283" y="1266924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A387E77-CD33-9E1B-E4A0-84BB9B5EBA82}"/>
                </a:ext>
              </a:extLst>
            </p:cNvPr>
            <p:cNvSpPr txBox="1"/>
            <p:nvPr/>
          </p:nvSpPr>
          <p:spPr>
            <a:xfrm>
              <a:off x="5172997" y="1380703"/>
              <a:ext cx="718572" cy="49244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600" b="1" dirty="0">
                  <a:solidFill>
                    <a:srgbClr val="72CFE8"/>
                  </a:solidFill>
                  <a:cs typeface="Arial" pitchFamily="34" charset="0"/>
                </a:rPr>
                <a:t>01</a:t>
              </a:r>
              <a:endParaRPr lang="ko-KR" altLang="en-US" sz="2600" b="1" dirty="0">
                <a:solidFill>
                  <a:srgbClr val="72CFE8"/>
                </a:solidFill>
                <a:cs typeface="Arial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775D5-CB6C-4FC9-866F-304665139B5A}"/>
              </a:ext>
            </a:extLst>
          </p:cNvPr>
          <p:cNvSpPr txBox="1"/>
          <p:nvPr/>
        </p:nvSpPr>
        <p:spPr>
          <a:xfrm>
            <a:off x="6381930" y="1488420"/>
            <a:ext cx="278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및 필요성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573796C-022C-5BC2-6017-7C26415438A4}"/>
              </a:ext>
            </a:extLst>
          </p:cNvPr>
          <p:cNvSpPr txBox="1"/>
          <p:nvPr/>
        </p:nvSpPr>
        <p:spPr>
          <a:xfrm>
            <a:off x="6381930" y="2337870"/>
            <a:ext cx="278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개발환경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47DB228-1CA9-0821-77E5-2EF0FD46A8BA}"/>
              </a:ext>
            </a:extLst>
          </p:cNvPr>
          <p:cNvSpPr txBox="1"/>
          <p:nvPr/>
        </p:nvSpPr>
        <p:spPr>
          <a:xfrm>
            <a:off x="6381930" y="3187320"/>
            <a:ext cx="278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설명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8FA59FC-9C02-E7C0-AC0E-68FD3B7D8D2C}"/>
              </a:ext>
            </a:extLst>
          </p:cNvPr>
          <p:cNvSpPr txBox="1"/>
          <p:nvPr/>
        </p:nvSpPr>
        <p:spPr>
          <a:xfrm>
            <a:off x="6381930" y="4036770"/>
            <a:ext cx="278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역할 및 개발 일정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8817D128-2CE4-CBB3-3FC3-D286634CF906}"/>
              </a:ext>
            </a:extLst>
          </p:cNvPr>
          <p:cNvGrpSpPr/>
          <p:nvPr/>
        </p:nvGrpSpPr>
        <p:grpSpPr>
          <a:xfrm>
            <a:off x="5243206" y="2162536"/>
            <a:ext cx="720000" cy="720000"/>
            <a:chOff x="5172283" y="1266924"/>
            <a:chExt cx="720000" cy="720000"/>
          </a:xfrm>
        </p:grpSpPr>
        <p:sp>
          <p:nvSpPr>
            <p:cNvPr id="141" name="Oval 96">
              <a:extLst>
                <a:ext uri="{FF2B5EF4-FFF2-40B4-BE49-F238E27FC236}">
                  <a16:creationId xmlns:a16="http://schemas.microsoft.com/office/drawing/2014/main" id="{1E6D9BCD-756F-6641-B841-A1138C095376}"/>
                </a:ext>
              </a:extLst>
            </p:cNvPr>
            <p:cNvSpPr/>
            <p:nvPr/>
          </p:nvSpPr>
          <p:spPr>
            <a:xfrm>
              <a:off x="5172283" y="1266924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334A562-225B-03FE-92BD-CE0820CCCFB5}"/>
                </a:ext>
              </a:extLst>
            </p:cNvPr>
            <p:cNvSpPr txBox="1"/>
            <p:nvPr/>
          </p:nvSpPr>
          <p:spPr>
            <a:xfrm>
              <a:off x="5172997" y="1380703"/>
              <a:ext cx="718572" cy="49244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600" b="1" dirty="0">
                  <a:solidFill>
                    <a:srgbClr val="72CFE8"/>
                  </a:solidFill>
                  <a:cs typeface="Arial" pitchFamily="34" charset="0"/>
                </a:rPr>
                <a:t>02</a:t>
              </a:r>
              <a:endParaRPr lang="ko-KR" altLang="en-US" sz="2600" b="1" dirty="0">
                <a:solidFill>
                  <a:srgbClr val="72CFE8"/>
                </a:solidFill>
                <a:cs typeface="Arial" pitchFamily="34" charset="0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0B50C0A6-4785-20C9-582B-8CE42480E925}"/>
              </a:ext>
            </a:extLst>
          </p:cNvPr>
          <p:cNvGrpSpPr/>
          <p:nvPr/>
        </p:nvGrpSpPr>
        <p:grpSpPr>
          <a:xfrm>
            <a:off x="5243206" y="3011986"/>
            <a:ext cx="720000" cy="720000"/>
            <a:chOff x="5172283" y="1266924"/>
            <a:chExt cx="720000" cy="720000"/>
          </a:xfrm>
        </p:grpSpPr>
        <p:sp>
          <p:nvSpPr>
            <p:cNvPr id="144" name="Oval 96">
              <a:extLst>
                <a:ext uri="{FF2B5EF4-FFF2-40B4-BE49-F238E27FC236}">
                  <a16:creationId xmlns:a16="http://schemas.microsoft.com/office/drawing/2014/main" id="{C25862D3-1E5F-2AD8-6E90-AD9F283EDCB1}"/>
                </a:ext>
              </a:extLst>
            </p:cNvPr>
            <p:cNvSpPr/>
            <p:nvPr/>
          </p:nvSpPr>
          <p:spPr>
            <a:xfrm>
              <a:off x="5172283" y="1266924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142AC12-DA3C-3AB0-0236-6F50904B82F2}"/>
                </a:ext>
              </a:extLst>
            </p:cNvPr>
            <p:cNvSpPr txBox="1"/>
            <p:nvPr/>
          </p:nvSpPr>
          <p:spPr>
            <a:xfrm>
              <a:off x="5172997" y="1380703"/>
              <a:ext cx="718572" cy="49244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600" b="1" dirty="0">
                  <a:solidFill>
                    <a:srgbClr val="72CFE8"/>
                  </a:solidFill>
                  <a:cs typeface="Arial" pitchFamily="34" charset="0"/>
                </a:rPr>
                <a:t>03</a:t>
              </a:r>
              <a:endParaRPr lang="ko-KR" altLang="en-US" sz="2600" b="1" dirty="0">
                <a:solidFill>
                  <a:srgbClr val="72CFE8"/>
                </a:solidFill>
                <a:cs typeface="Arial" pitchFamily="34" charset="0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2D71914C-CBB8-A9C8-B3BB-BBEC7B53C6B8}"/>
              </a:ext>
            </a:extLst>
          </p:cNvPr>
          <p:cNvGrpSpPr/>
          <p:nvPr/>
        </p:nvGrpSpPr>
        <p:grpSpPr>
          <a:xfrm>
            <a:off x="5243206" y="3861436"/>
            <a:ext cx="720000" cy="720000"/>
            <a:chOff x="5172283" y="1266924"/>
            <a:chExt cx="720000" cy="720000"/>
          </a:xfrm>
        </p:grpSpPr>
        <p:sp>
          <p:nvSpPr>
            <p:cNvPr id="147" name="Oval 96">
              <a:extLst>
                <a:ext uri="{FF2B5EF4-FFF2-40B4-BE49-F238E27FC236}">
                  <a16:creationId xmlns:a16="http://schemas.microsoft.com/office/drawing/2014/main" id="{EFF8004E-14CB-1551-C63A-C8A665B4DBA1}"/>
                </a:ext>
              </a:extLst>
            </p:cNvPr>
            <p:cNvSpPr/>
            <p:nvPr/>
          </p:nvSpPr>
          <p:spPr>
            <a:xfrm>
              <a:off x="5172283" y="1266924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C6FB30E-BC76-B56F-17EB-FD3256C62C07}"/>
                </a:ext>
              </a:extLst>
            </p:cNvPr>
            <p:cNvSpPr txBox="1"/>
            <p:nvPr/>
          </p:nvSpPr>
          <p:spPr>
            <a:xfrm>
              <a:off x="5172997" y="1380703"/>
              <a:ext cx="718572" cy="49244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600" b="1" dirty="0">
                  <a:solidFill>
                    <a:srgbClr val="72CFE8"/>
                  </a:solidFill>
                  <a:cs typeface="Arial" pitchFamily="34" charset="0"/>
                </a:rPr>
                <a:t>04</a:t>
              </a:r>
              <a:endParaRPr lang="ko-KR" altLang="en-US" sz="2600" b="1" dirty="0">
                <a:solidFill>
                  <a:srgbClr val="72CFE8"/>
                </a:solidFill>
                <a:cs typeface="Arial" pitchFamily="34" charset="0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E6A734FF-DC31-BB0B-1496-68F9042C3463}"/>
              </a:ext>
            </a:extLst>
          </p:cNvPr>
          <p:cNvGrpSpPr/>
          <p:nvPr/>
        </p:nvGrpSpPr>
        <p:grpSpPr>
          <a:xfrm>
            <a:off x="5243206" y="4710886"/>
            <a:ext cx="720000" cy="720000"/>
            <a:chOff x="5172283" y="1266924"/>
            <a:chExt cx="720000" cy="720000"/>
          </a:xfrm>
        </p:grpSpPr>
        <p:sp>
          <p:nvSpPr>
            <p:cNvPr id="150" name="Oval 96">
              <a:extLst>
                <a:ext uri="{FF2B5EF4-FFF2-40B4-BE49-F238E27FC236}">
                  <a16:creationId xmlns:a16="http://schemas.microsoft.com/office/drawing/2014/main" id="{67581842-D7F0-B719-4497-DF831F335D2F}"/>
                </a:ext>
              </a:extLst>
            </p:cNvPr>
            <p:cNvSpPr/>
            <p:nvPr/>
          </p:nvSpPr>
          <p:spPr>
            <a:xfrm>
              <a:off x="5172283" y="1266924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4C03F13-8974-F7C8-1DB9-701B151F0D6D}"/>
                </a:ext>
              </a:extLst>
            </p:cNvPr>
            <p:cNvSpPr txBox="1"/>
            <p:nvPr/>
          </p:nvSpPr>
          <p:spPr>
            <a:xfrm>
              <a:off x="5172997" y="1380703"/>
              <a:ext cx="718572" cy="49244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600" b="1" dirty="0">
                  <a:solidFill>
                    <a:srgbClr val="72CFE8"/>
                  </a:solidFill>
                  <a:cs typeface="Arial" pitchFamily="34" charset="0"/>
                </a:rPr>
                <a:t>05</a:t>
              </a:r>
              <a:endParaRPr lang="ko-KR" altLang="en-US" sz="2600" b="1" dirty="0">
                <a:solidFill>
                  <a:srgbClr val="72CFE8"/>
                </a:solidFill>
                <a:cs typeface="Arial" pitchFamily="34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8691BA5-7E9C-1FA7-19F2-8D5CBD20995E}"/>
              </a:ext>
            </a:extLst>
          </p:cNvPr>
          <p:cNvGrpSpPr/>
          <p:nvPr/>
        </p:nvGrpSpPr>
        <p:grpSpPr>
          <a:xfrm>
            <a:off x="5243206" y="5560335"/>
            <a:ext cx="720000" cy="720000"/>
            <a:chOff x="5172283" y="1266924"/>
            <a:chExt cx="720000" cy="720000"/>
          </a:xfrm>
        </p:grpSpPr>
        <p:sp>
          <p:nvSpPr>
            <p:cNvPr id="153" name="Oval 96">
              <a:extLst>
                <a:ext uri="{FF2B5EF4-FFF2-40B4-BE49-F238E27FC236}">
                  <a16:creationId xmlns:a16="http://schemas.microsoft.com/office/drawing/2014/main" id="{A8F10708-B2DC-E391-B5E1-7BC54C89ABB5}"/>
                </a:ext>
              </a:extLst>
            </p:cNvPr>
            <p:cNvSpPr/>
            <p:nvPr/>
          </p:nvSpPr>
          <p:spPr>
            <a:xfrm>
              <a:off x="5172283" y="1266924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0407B55-B6AB-A745-5CC9-0903EA2C2276}"/>
                </a:ext>
              </a:extLst>
            </p:cNvPr>
            <p:cNvSpPr txBox="1"/>
            <p:nvPr/>
          </p:nvSpPr>
          <p:spPr>
            <a:xfrm>
              <a:off x="5172997" y="1380703"/>
              <a:ext cx="718572" cy="49244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600" b="1" dirty="0">
                  <a:solidFill>
                    <a:srgbClr val="72CFE8"/>
                  </a:solidFill>
                  <a:cs typeface="Arial" pitchFamily="34" charset="0"/>
                </a:rPr>
                <a:t>06</a:t>
              </a:r>
              <a:endParaRPr lang="ko-KR" altLang="en-US" sz="2600" b="1" dirty="0">
                <a:solidFill>
                  <a:srgbClr val="72CFE8"/>
                </a:solidFill>
                <a:cs typeface="Arial" pitchFamily="34" charset="0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C17D9F87-5156-482C-2F96-F9CC8E220771}"/>
              </a:ext>
            </a:extLst>
          </p:cNvPr>
          <p:cNvSpPr txBox="1"/>
          <p:nvPr/>
        </p:nvSpPr>
        <p:spPr>
          <a:xfrm>
            <a:off x="6381930" y="4886220"/>
            <a:ext cx="278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참고문헌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9DC34D-CE87-1F9B-227B-63092899F33D}"/>
              </a:ext>
            </a:extLst>
          </p:cNvPr>
          <p:cNvSpPr txBox="1"/>
          <p:nvPr/>
        </p:nvSpPr>
        <p:spPr>
          <a:xfrm>
            <a:off x="6381930" y="5735669"/>
            <a:ext cx="278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성과 및 소감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20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47211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정보광장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CA16450-83FC-E2A1-0D53-4DB4BB480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88" y="1380913"/>
            <a:ext cx="7622964" cy="16728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BD52E2-2186-E962-FA3C-8C69743ED91E}"/>
              </a:ext>
            </a:extLst>
          </p:cNvPr>
          <p:cNvGrpSpPr/>
          <p:nvPr/>
        </p:nvGrpSpPr>
        <p:grpSpPr>
          <a:xfrm>
            <a:off x="6446819" y="2893210"/>
            <a:ext cx="3633307" cy="3545071"/>
            <a:chOff x="8105714" y="1698172"/>
            <a:chExt cx="3633307" cy="3769507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36A1F-4FAA-84C5-D378-849E74626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090" y="1698172"/>
              <a:ext cx="3613931" cy="1390997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FC2652F2-16CE-6386-D9EC-DE79EE346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716" y="1910450"/>
              <a:ext cx="3629532" cy="1543265"/>
            </a:xfrm>
            <a:prstGeom prst="rect">
              <a:avLst/>
            </a:prstGeom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DE1426B8-0389-0700-575D-F71C0956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091" y="2199397"/>
              <a:ext cx="3610158" cy="1933845"/>
            </a:xfrm>
            <a:prstGeom prst="rect">
              <a:avLst/>
            </a:prstGeom>
          </p:spPr>
        </p:pic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0A671397-C688-D6D7-64BF-449D4A217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8160" y="2479987"/>
              <a:ext cx="3610158" cy="2137712"/>
            </a:xfrm>
            <a:prstGeom prst="rect">
              <a:avLst/>
            </a:prstGeom>
          </p:spPr>
        </p:pic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4299FE0A-F1B3-665B-BCAA-D6DC5E7B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090" y="2791263"/>
              <a:ext cx="3603228" cy="1859992"/>
            </a:xfrm>
            <a:prstGeom prst="rect">
              <a:avLst/>
            </a:prstGeom>
          </p:spPr>
        </p:pic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0CD40C2-C2BD-9663-A0CC-B85D79168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150" y="3058377"/>
              <a:ext cx="3603098" cy="2335746"/>
            </a:xfrm>
            <a:prstGeom prst="rect">
              <a:avLst/>
            </a:prstGeom>
          </p:spPr>
        </p:pic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3BDA8CAE-7DA7-EF00-49E6-9BFA333B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714" y="3288023"/>
              <a:ext cx="3622604" cy="1859992"/>
            </a:xfrm>
            <a:prstGeom prst="rect">
              <a:avLst/>
            </a:prstGeom>
          </p:spPr>
        </p:pic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FA6BCA18-0BDD-6F85-C369-630F84878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714" y="3571302"/>
              <a:ext cx="3622604" cy="189637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AF44E65-F874-ECCF-8E46-CFBBD91E58E5}"/>
              </a:ext>
            </a:extLst>
          </p:cNvPr>
          <p:cNvGrpSpPr/>
          <p:nvPr/>
        </p:nvGrpSpPr>
        <p:grpSpPr>
          <a:xfrm>
            <a:off x="2312335" y="3077609"/>
            <a:ext cx="3024146" cy="3258949"/>
            <a:chOff x="1169335" y="3053777"/>
            <a:chExt cx="3024146" cy="3258949"/>
          </a:xfrm>
        </p:grpSpPr>
        <p:pic>
          <p:nvPicPr>
            <p:cNvPr id="92" name="그림 91" descr="텍스트이(가) 표시된 사진&#10;&#10;자동 생성된 설명">
              <a:extLst>
                <a:ext uri="{FF2B5EF4-FFF2-40B4-BE49-F238E27FC236}">
                  <a16:creationId xmlns:a16="http://schemas.microsoft.com/office/drawing/2014/main" id="{69E06B7C-5809-43B4-4241-F4BEF8FA3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335" y="4746154"/>
              <a:ext cx="1859536" cy="1566572"/>
            </a:xfrm>
            <a:prstGeom prst="rect">
              <a:avLst/>
            </a:prstGeom>
          </p:spPr>
        </p:pic>
        <p:pic>
          <p:nvPicPr>
            <p:cNvPr id="27" name="그림 26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62D889-1AF5-D057-211C-E37C76F9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335" y="3053777"/>
              <a:ext cx="3024146" cy="160434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08A827-6684-786A-5028-E6523BD12DAC}"/>
              </a:ext>
            </a:extLst>
          </p:cNvPr>
          <p:cNvSpPr/>
          <p:nvPr/>
        </p:nvSpPr>
        <p:spPr>
          <a:xfrm>
            <a:off x="3489960" y="1434977"/>
            <a:ext cx="632460" cy="340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74313F6-3DC7-9C1A-53EE-71C6AFCDFCD5}"/>
              </a:ext>
            </a:extLst>
          </p:cNvPr>
          <p:cNvGrpSpPr/>
          <p:nvPr/>
        </p:nvGrpSpPr>
        <p:grpSpPr>
          <a:xfrm>
            <a:off x="1881629" y="2887345"/>
            <a:ext cx="8640344" cy="3481767"/>
            <a:chOff x="1881629" y="2887345"/>
            <a:chExt cx="8640344" cy="3481767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613F1525-B2DB-0040-F935-B465C10F2BD5}"/>
                </a:ext>
              </a:extLst>
            </p:cNvPr>
            <p:cNvGrpSpPr/>
            <p:nvPr/>
          </p:nvGrpSpPr>
          <p:grpSpPr>
            <a:xfrm>
              <a:off x="1881629" y="2887345"/>
              <a:ext cx="8608855" cy="3481767"/>
              <a:chOff x="1881629" y="2887270"/>
              <a:chExt cx="8608855" cy="3523902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892D10B8-29DD-F820-510F-65E5770C67CD}"/>
                  </a:ext>
                </a:extLst>
              </p:cNvPr>
              <p:cNvSpPr/>
              <p:nvPr/>
            </p:nvSpPr>
            <p:spPr>
              <a:xfrm>
                <a:off x="1882256" y="2887270"/>
                <a:ext cx="8607600" cy="35239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BB6E3E5-BD7B-2A75-2602-821DA4ACA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629" y="3343211"/>
                <a:ext cx="8608855" cy="2603726"/>
              </a:xfrm>
              <a:prstGeom prst="rect">
                <a:avLst/>
              </a:prstGeom>
            </p:spPr>
          </p:pic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0DC4D0A-481C-EF20-BE73-88C70CFD94F0}"/>
                </a:ext>
              </a:extLst>
            </p:cNvPr>
            <p:cNvSpPr/>
            <p:nvPr/>
          </p:nvSpPr>
          <p:spPr>
            <a:xfrm>
              <a:off x="2030136" y="4263501"/>
              <a:ext cx="8491837" cy="11068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346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정보광장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8AE5B3-6E04-2715-27A8-A4491B557B10}"/>
              </a:ext>
            </a:extLst>
          </p:cNvPr>
          <p:cNvGrpSpPr/>
          <p:nvPr/>
        </p:nvGrpSpPr>
        <p:grpSpPr>
          <a:xfrm>
            <a:off x="560055" y="1357210"/>
            <a:ext cx="5392174" cy="3600000"/>
            <a:chOff x="560055" y="1357210"/>
            <a:chExt cx="5392174" cy="3600000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156E637-2128-499F-B283-941BFEE9B29E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55" y="1357210"/>
              <a:ext cx="5392174" cy="360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A1ED3C-7B8A-60BC-1FC6-D3E02B0B2F31}"/>
                </a:ext>
              </a:extLst>
            </p:cNvPr>
            <p:cNvSpPr txBox="1"/>
            <p:nvPr/>
          </p:nvSpPr>
          <p:spPr>
            <a:xfrm>
              <a:off x="1753022" y="3981042"/>
              <a:ext cx="3006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작성자가 아닌 다른 사용자 경우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A06987-79AA-B59D-9570-454684733044}"/>
              </a:ext>
            </a:extLst>
          </p:cNvPr>
          <p:cNvGrpSpPr/>
          <p:nvPr/>
        </p:nvGrpSpPr>
        <p:grpSpPr>
          <a:xfrm>
            <a:off x="6204264" y="1359340"/>
            <a:ext cx="5392800" cy="3600000"/>
            <a:chOff x="6204264" y="1359340"/>
            <a:chExt cx="5392800" cy="3600000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558E2CA4-1091-D61E-87DD-22F6313EBFA1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264" y="1359340"/>
              <a:ext cx="53928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4305AD7-FE3D-EAE4-A276-DDDBF18F7305}"/>
                </a:ext>
              </a:extLst>
            </p:cNvPr>
            <p:cNvSpPr txBox="1"/>
            <p:nvPr/>
          </p:nvSpPr>
          <p:spPr>
            <a:xfrm>
              <a:off x="8191174" y="3981042"/>
              <a:ext cx="1418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작성자 경우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842FCB-4D6E-7C97-8C98-548FDE22C0C7}"/>
              </a:ext>
            </a:extLst>
          </p:cNvPr>
          <p:cNvGrpSpPr/>
          <p:nvPr/>
        </p:nvGrpSpPr>
        <p:grpSpPr>
          <a:xfrm>
            <a:off x="547764" y="4404220"/>
            <a:ext cx="11084180" cy="1962410"/>
            <a:chOff x="547764" y="4271996"/>
            <a:chExt cx="11084180" cy="2094634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B10B5EC-9461-D93A-4C52-1E76C5EF8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64" y="4271996"/>
              <a:ext cx="11037009" cy="209463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47EC96-D1BB-3139-586B-7A51D6605606}"/>
                </a:ext>
              </a:extLst>
            </p:cNvPr>
            <p:cNvSpPr/>
            <p:nvPr/>
          </p:nvSpPr>
          <p:spPr>
            <a:xfrm>
              <a:off x="1031846" y="4454554"/>
              <a:ext cx="8914180" cy="3184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10C9F79-4273-2331-0FEE-C3610B412454}"/>
                </a:ext>
              </a:extLst>
            </p:cNvPr>
            <p:cNvSpPr/>
            <p:nvPr/>
          </p:nvSpPr>
          <p:spPr>
            <a:xfrm>
              <a:off x="1039858" y="4920503"/>
              <a:ext cx="2802300" cy="3184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6D0F890-115E-09EB-C15C-D0633A70CB7B}"/>
                </a:ext>
              </a:extLst>
            </p:cNvPr>
            <p:cNvSpPr/>
            <p:nvPr/>
          </p:nvSpPr>
          <p:spPr>
            <a:xfrm>
              <a:off x="1039858" y="5384498"/>
              <a:ext cx="9074592" cy="3184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1586141-3201-0756-5374-975360FB8BFA}"/>
                </a:ext>
              </a:extLst>
            </p:cNvPr>
            <p:cNvSpPr/>
            <p:nvPr/>
          </p:nvSpPr>
          <p:spPr>
            <a:xfrm>
              <a:off x="1031845" y="5850447"/>
              <a:ext cx="10600099" cy="3184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BC1FE9-00E4-7836-3389-6A2D49C3E6E6}"/>
              </a:ext>
            </a:extLst>
          </p:cNvPr>
          <p:cNvGrpSpPr/>
          <p:nvPr/>
        </p:nvGrpSpPr>
        <p:grpSpPr>
          <a:xfrm>
            <a:off x="551363" y="4354195"/>
            <a:ext cx="11200173" cy="2044707"/>
            <a:chOff x="551364" y="4354195"/>
            <a:chExt cx="11088000" cy="204470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456C72-32D1-9D95-4881-B6F724AF3F7D}"/>
                </a:ext>
              </a:extLst>
            </p:cNvPr>
            <p:cNvSpPr/>
            <p:nvPr/>
          </p:nvSpPr>
          <p:spPr>
            <a:xfrm>
              <a:off x="551364" y="4354195"/>
              <a:ext cx="11088000" cy="2044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0292F7-4B25-D007-3F62-5FB61704D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220" y="4694446"/>
              <a:ext cx="9696763" cy="1301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40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정보광장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97A247B8-C9A4-8BFA-9DB9-6DF51487F6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45" y="1383742"/>
            <a:ext cx="8780886" cy="419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그림 90" descr="텍스트, 사람, 스크린샷, 서류이(가) 표시된 사진&#10;&#10;자동 생성된 설명">
            <a:extLst>
              <a:ext uri="{FF2B5EF4-FFF2-40B4-BE49-F238E27FC236}">
                <a16:creationId xmlns:a16="http://schemas.microsoft.com/office/drawing/2014/main" id="{6072675E-A9DB-4EC1-9CF0-01969750F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45" y="4420999"/>
            <a:ext cx="8756418" cy="200496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D417541-B138-932B-C53D-86B66CB3CC13}"/>
              </a:ext>
            </a:extLst>
          </p:cNvPr>
          <p:cNvSpPr txBox="1"/>
          <p:nvPr/>
        </p:nvSpPr>
        <p:spPr>
          <a:xfrm>
            <a:off x="5367567" y="4173290"/>
            <a:ext cx="1636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글 작성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532160A-B2B7-962B-39E5-F234F30B21B7}"/>
              </a:ext>
            </a:extLst>
          </p:cNvPr>
          <p:cNvGrpSpPr/>
          <p:nvPr/>
        </p:nvGrpSpPr>
        <p:grpSpPr>
          <a:xfrm>
            <a:off x="404148" y="1359340"/>
            <a:ext cx="11406852" cy="5039562"/>
            <a:chOff x="404148" y="1359340"/>
            <a:chExt cx="11406852" cy="503956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194054E-4D24-E3CA-1E38-2B678930093D}"/>
                </a:ext>
              </a:extLst>
            </p:cNvPr>
            <p:cNvGrpSpPr/>
            <p:nvPr/>
          </p:nvGrpSpPr>
          <p:grpSpPr>
            <a:xfrm>
              <a:off x="404148" y="1359340"/>
              <a:ext cx="11406852" cy="5039562"/>
              <a:chOff x="404148" y="1359340"/>
              <a:chExt cx="11406852" cy="503956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71A1E25-702B-1923-7928-E0BA7110C309}"/>
                  </a:ext>
                </a:extLst>
              </p:cNvPr>
              <p:cNvSpPr/>
              <p:nvPr/>
            </p:nvSpPr>
            <p:spPr>
              <a:xfrm>
                <a:off x="404148" y="1359340"/>
                <a:ext cx="11406852" cy="50395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313792A5-FD9F-CC9E-C933-0BE1933E6776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207" y="1427051"/>
                <a:ext cx="5392800" cy="36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" name="_x367123672">
                <a:extLst>
                  <a:ext uri="{FF2B5EF4-FFF2-40B4-BE49-F238E27FC236}">
                    <a16:creationId xmlns:a16="http://schemas.microsoft.com/office/drawing/2014/main" id="{A2D9C16D-B46E-044A-839E-C1102C36B554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9145" y="1431611"/>
                <a:ext cx="5392800" cy="36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그림 10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6EFE974-B29C-4846-858B-74B97B5FF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207" y="4229620"/>
                <a:ext cx="11019738" cy="2129724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6398A74-6368-EA7A-E8D8-9F0857B57053}"/>
                </a:ext>
              </a:extLst>
            </p:cNvPr>
            <p:cNvSpPr txBox="1"/>
            <p:nvPr/>
          </p:nvSpPr>
          <p:spPr>
            <a:xfrm>
              <a:off x="5276414" y="3981880"/>
              <a:ext cx="1636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게시판 글 수정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87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정보광장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6" name="그림 95" descr="텍스트이(가) 표시된 사진&#10;&#10;자동 생성된 설명">
            <a:extLst>
              <a:ext uri="{FF2B5EF4-FFF2-40B4-BE49-F238E27FC236}">
                <a16:creationId xmlns:a16="http://schemas.microsoft.com/office/drawing/2014/main" id="{495292DB-0ECF-2EB6-23AF-3F3D3E2AC2F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50" y="1399334"/>
            <a:ext cx="8888400" cy="41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136B132-3E7D-3E66-8A64-C2925CCED364}"/>
              </a:ext>
            </a:extLst>
          </p:cNvPr>
          <p:cNvSpPr/>
          <p:nvPr/>
        </p:nvSpPr>
        <p:spPr>
          <a:xfrm>
            <a:off x="2567031" y="3053594"/>
            <a:ext cx="7080309" cy="1476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A128C02-D526-8F87-E749-C01AB0022F41}"/>
              </a:ext>
            </a:extLst>
          </p:cNvPr>
          <p:cNvGrpSpPr/>
          <p:nvPr/>
        </p:nvGrpSpPr>
        <p:grpSpPr>
          <a:xfrm>
            <a:off x="867471" y="4594977"/>
            <a:ext cx="10523142" cy="1865478"/>
            <a:chOff x="1026862" y="4594977"/>
            <a:chExt cx="10523142" cy="1865478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B64E99-655F-19A9-23B7-90E4ACE2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936" y="4594977"/>
              <a:ext cx="7842068" cy="1865478"/>
            </a:xfrm>
            <a:prstGeom prst="rect">
              <a:avLst/>
            </a:prstGeom>
          </p:spPr>
        </p:pic>
        <p:pic>
          <p:nvPicPr>
            <p:cNvPr id="97" name="그림 9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C4CB95E-84C1-CD2F-4C34-F540BB91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862" y="4595655"/>
              <a:ext cx="2035213" cy="186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002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결과영상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SIS_VIDEO">
            <a:hlinkClick r:id="" action="ppaction://media"/>
            <a:extLst>
              <a:ext uri="{FF2B5EF4-FFF2-40B4-BE49-F238E27FC236}">
                <a16:creationId xmlns:a16="http://schemas.microsoft.com/office/drawing/2014/main" id="{B477B44D-7D7C-829F-7177-661CE5B83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213" y="1332914"/>
            <a:ext cx="11063972" cy="50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1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역할분담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6B8351C6-2B5F-2982-59BE-29513B4624C5}"/>
              </a:ext>
            </a:extLst>
          </p:cNvPr>
          <p:cNvSpPr/>
          <p:nvPr/>
        </p:nvSpPr>
        <p:spPr>
          <a:xfrm>
            <a:off x="1078918" y="2049138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541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chemeClr val="bg1"/>
                </a:solidFill>
                <a:effectLst/>
                <a:latin typeface="+mn-ea"/>
              </a:rPr>
              <a:t>정보광장</a:t>
            </a:r>
            <a:endParaRPr lang="en-US" altLang="ko-KR" sz="1500" kern="0" spc="0" dirty="0">
              <a:solidFill>
                <a:schemeClr val="bg1"/>
              </a:solidFill>
              <a:effectLst/>
              <a:latin typeface="+mn-ea"/>
            </a:endParaRPr>
          </a:p>
          <a:p>
            <a:pPr marL="10541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chemeClr val="bg1"/>
                </a:solidFill>
                <a:effectLst/>
                <a:latin typeface="+mn-ea"/>
              </a:rPr>
              <a:t>(</a:t>
            </a:r>
            <a:r>
              <a:rPr lang="ko-KR" altLang="en-US" sz="1500" kern="0" spc="0" dirty="0">
                <a:solidFill>
                  <a:schemeClr val="bg1"/>
                </a:solidFill>
                <a:effectLst/>
                <a:latin typeface="+mn-ea"/>
              </a:rPr>
              <a:t>공지사항 및 </a:t>
            </a:r>
            <a:r>
              <a:rPr lang="en-US" altLang="ko-KR" sz="1500" kern="0" spc="0" dirty="0">
                <a:solidFill>
                  <a:schemeClr val="bg1"/>
                </a:solidFill>
                <a:effectLst/>
                <a:latin typeface="+mn-ea"/>
              </a:rPr>
              <a:t>Q&amp;A) </a:t>
            </a:r>
            <a:r>
              <a:rPr lang="ko-KR" altLang="en-US" sz="1500" kern="0" spc="0" dirty="0">
                <a:solidFill>
                  <a:schemeClr val="bg1"/>
                </a:solidFill>
                <a:effectLst/>
                <a:latin typeface="+mn-ea"/>
              </a:rPr>
              <a:t>페이지 개발</a:t>
            </a:r>
            <a:r>
              <a:rPr lang="en-US" altLang="ko-KR" sz="1500" kern="0" spc="0" dirty="0">
                <a:solidFill>
                  <a:schemeClr val="bg1"/>
                </a:solidFill>
                <a:effectLst/>
                <a:latin typeface="+mn-ea"/>
              </a:rPr>
              <a:t>, </a:t>
            </a:r>
          </a:p>
          <a:p>
            <a:pPr marL="10541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chemeClr val="bg1"/>
                </a:solidFill>
                <a:effectLst/>
                <a:latin typeface="+mn-ea"/>
              </a:rPr>
              <a:t>스토리보드 작성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A317E40-F688-7D13-2899-92F5242D3C5A}"/>
              </a:ext>
            </a:extLst>
          </p:cNvPr>
          <p:cNvSpPr/>
          <p:nvPr/>
        </p:nvSpPr>
        <p:spPr>
          <a:xfrm>
            <a:off x="4724504" y="2049138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541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chemeClr val="bg1"/>
                </a:solidFill>
                <a:effectLst/>
                <a:latin typeface="+mn-ea"/>
              </a:rPr>
              <a:t>로그인 및 회원가입 페이지</a:t>
            </a:r>
            <a:r>
              <a:rPr lang="en-US" altLang="ko-KR" sz="1500" kern="0" spc="0" dirty="0">
                <a:solidFill>
                  <a:schemeClr val="bg1"/>
                </a:solidFill>
                <a:effectLst/>
                <a:latin typeface="+mn-ea"/>
              </a:rPr>
              <a:t>, </a:t>
            </a:r>
          </a:p>
          <a:p>
            <a:pPr marL="10541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chemeClr val="bg1"/>
                </a:solidFill>
                <a:effectLst/>
                <a:latin typeface="+mn-ea"/>
              </a:rPr>
              <a:t>관리자 계정 구현</a:t>
            </a:r>
            <a:r>
              <a:rPr lang="en-US" altLang="ko-KR" sz="1500" kern="0" spc="0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500" kern="0" spc="0" dirty="0">
                <a:solidFill>
                  <a:schemeClr val="bg1"/>
                </a:solidFill>
                <a:effectLst/>
                <a:latin typeface="+mn-ea"/>
              </a:rPr>
              <a:t>코드 합치기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4571C93-5B75-2482-9064-B325A97FC62B}"/>
              </a:ext>
            </a:extLst>
          </p:cNvPr>
          <p:cNvSpPr/>
          <p:nvPr/>
        </p:nvSpPr>
        <p:spPr>
          <a:xfrm>
            <a:off x="8370090" y="2049138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541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chemeClr val="bg1"/>
                </a:solidFill>
                <a:effectLst/>
                <a:latin typeface="+mn-ea"/>
              </a:rPr>
              <a:t>조장</a:t>
            </a:r>
            <a:r>
              <a:rPr lang="en-US" altLang="ko-KR" sz="1500" kern="0" spc="0" dirty="0">
                <a:solidFill>
                  <a:schemeClr val="bg1"/>
                </a:solidFill>
                <a:effectLst/>
                <a:latin typeface="+mn-ea"/>
              </a:rPr>
              <a:t>, </a:t>
            </a:r>
          </a:p>
          <a:p>
            <a:pPr marL="10541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chemeClr val="bg1"/>
                </a:solidFill>
                <a:latin typeface="+mn-ea"/>
              </a:rPr>
              <a:t>PPT</a:t>
            </a:r>
            <a:r>
              <a:rPr lang="en-US" altLang="ko-KR" sz="1500" kern="0" spc="0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ko-KR" altLang="en-US" sz="1500" kern="0" spc="0" dirty="0">
                <a:solidFill>
                  <a:schemeClr val="bg1"/>
                </a:solidFill>
                <a:effectLst/>
                <a:latin typeface="+mn-ea"/>
              </a:rPr>
              <a:t>작성 및 발표</a:t>
            </a:r>
            <a:r>
              <a:rPr lang="en-US" altLang="ko-KR" sz="1500" kern="0" spc="0" dirty="0">
                <a:solidFill>
                  <a:schemeClr val="bg1"/>
                </a:solidFill>
                <a:effectLst/>
                <a:latin typeface="+mn-ea"/>
              </a:rPr>
              <a:t>, CCTV </a:t>
            </a:r>
            <a:r>
              <a:rPr lang="ko-KR" altLang="en-US" sz="1500" kern="0" spc="0" dirty="0">
                <a:solidFill>
                  <a:schemeClr val="bg1"/>
                </a:solidFill>
                <a:effectLst/>
                <a:latin typeface="+mn-ea"/>
              </a:rPr>
              <a:t>및 생활서비스 페이지 개발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F90A88-08B6-3B24-7CB3-79264EEDF683}"/>
              </a:ext>
            </a:extLst>
          </p:cNvPr>
          <p:cNvSpPr txBox="1"/>
          <p:nvPr/>
        </p:nvSpPr>
        <p:spPr>
          <a:xfrm>
            <a:off x="1897995" y="523248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여정한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4A3160B-6895-0EA1-8B49-6D2234154088}"/>
              </a:ext>
            </a:extLst>
          </p:cNvPr>
          <p:cNvSpPr txBox="1"/>
          <p:nvPr/>
        </p:nvSpPr>
        <p:spPr>
          <a:xfrm>
            <a:off x="5599712" y="523248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이준원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60551E1-6AA1-2801-41FE-673070814BD2}"/>
              </a:ext>
            </a:extLst>
          </p:cNvPr>
          <p:cNvSpPr txBox="1"/>
          <p:nvPr/>
        </p:nvSpPr>
        <p:spPr>
          <a:xfrm>
            <a:off x="9251004" y="523248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임채현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6101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개발일정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0" name="표 2">
            <a:extLst>
              <a:ext uri="{FF2B5EF4-FFF2-40B4-BE49-F238E27FC236}">
                <a16:creationId xmlns:a16="http://schemas.microsoft.com/office/drawing/2014/main" id="{E3798810-0FBF-A0DC-72F1-BDCE6F61F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02455"/>
              </p:ext>
            </p:extLst>
          </p:nvPr>
        </p:nvGraphicFramePr>
        <p:xfrm>
          <a:off x="794510" y="1331004"/>
          <a:ext cx="10757568" cy="4969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392">
                  <a:extLst>
                    <a:ext uri="{9D8B030D-6E8A-4147-A177-3AD203B41FA5}">
                      <a16:colId xmlns:a16="http://schemas.microsoft.com/office/drawing/2014/main" val="1508294877"/>
                    </a:ext>
                  </a:extLst>
                </a:gridCol>
                <a:gridCol w="2689392">
                  <a:extLst>
                    <a:ext uri="{9D8B030D-6E8A-4147-A177-3AD203B41FA5}">
                      <a16:colId xmlns:a16="http://schemas.microsoft.com/office/drawing/2014/main" val="2306490279"/>
                    </a:ext>
                  </a:extLst>
                </a:gridCol>
                <a:gridCol w="2689392">
                  <a:extLst>
                    <a:ext uri="{9D8B030D-6E8A-4147-A177-3AD203B41FA5}">
                      <a16:colId xmlns:a16="http://schemas.microsoft.com/office/drawing/2014/main" val="3965590523"/>
                    </a:ext>
                  </a:extLst>
                </a:gridCol>
                <a:gridCol w="2689392">
                  <a:extLst>
                    <a:ext uri="{9D8B030D-6E8A-4147-A177-3AD203B41FA5}">
                      <a16:colId xmlns:a16="http://schemas.microsoft.com/office/drawing/2014/main" val="2799406771"/>
                    </a:ext>
                  </a:extLst>
                </a:gridCol>
              </a:tblGrid>
              <a:tr h="16414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0"/>
                  </a:ext>
                </a:extLst>
              </a:tr>
              <a:tr h="166424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758093"/>
                  </a:ext>
                </a:extLst>
              </a:tr>
              <a:tr h="16642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606910"/>
                  </a:ext>
                </a:extLst>
              </a:tr>
            </a:tbl>
          </a:graphicData>
        </a:graphic>
      </p:graphicFrame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40F430-BF2F-E53E-E6A6-BE917BD87231}"/>
              </a:ext>
            </a:extLst>
          </p:cNvPr>
          <p:cNvCxnSpPr>
            <a:cxnSpLocks/>
          </p:cNvCxnSpPr>
          <p:nvPr/>
        </p:nvCxnSpPr>
        <p:spPr>
          <a:xfrm>
            <a:off x="1930908" y="1535389"/>
            <a:ext cx="0" cy="4749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4067F59-612A-986E-7A9C-B86807460644}"/>
              </a:ext>
            </a:extLst>
          </p:cNvPr>
          <p:cNvCxnSpPr>
            <a:cxnSpLocks/>
          </p:cNvCxnSpPr>
          <p:nvPr/>
        </p:nvCxnSpPr>
        <p:spPr>
          <a:xfrm>
            <a:off x="6975247" y="5026552"/>
            <a:ext cx="2199875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7B55446-56AE-C328-8F2F-7DB1635A8C14}"/>
              </a:ext>
            </a:extLst>
          </p:cNvPr>
          <p:cNvCxnSpPr>
            <a:cxnSpLocks/>
          </p:cNvCxnSpPr>
          <p:nvPr/>
        </p:nvCxnSpPr>
        <p:spPr>
          <a:xfrm flipH="1">
            <a:off x="1920240" y="3678548"/>
            <a:ext cx="7263270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342072-F02A-4E96-7E3B-A42AB194C738}"/>
              </a:ext>
            </a:extLst>
          </p:cNvPr>
          <p:cNvGrpSpPr/>
          <p:nvPr/>
        </p:nvGrpSpPr>
        <p:grpSpPr>
          <a:xfrm>
            <a:off x="1507743" y="1535389"/>
            <a:ext cx="2622158" cy="381000"/>
            <a:chOff x="1507743" y="1462237"/>
            <a:chExt cx="2622158" cy="38100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FA0B71A3-302B-31E7-2182-853668549719}"/>
                </a:ext>
              </a:extLst>
            </p:cNvPr>
            <p:cNvSpPr/>
            <p:nvPr/>
          </p:nvSpPr>
          <p:spPr>
            <a:xfrm>
              <a:off x="1507743" y="1462237"/>
              <a:ext cx="2622158" cy="381000"/>
            </a:xfrm>
            <a:prstGeom prst="roundRect">
              <a:avLst>
                <a:gd name="adj" fmla="val 266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44251B9-996C-C3C8-292A-15749F50D4F1}"/>
                </a:ext>
              </a:extLst>
            </p:cNvPr>
            <p:cNvSpPr txBox="1"/>
            <p:nvPr/>
          </p:nvSpPr>
          <p:spPr>
            <a:xfrm>
              <a:off x="1563510" y="1468071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bg1"/>
                  </a:solidFill>
                </a:rPr>
                <a:t>3/16~3/30 </a:t>
              </a:r>
              <a:r>
                <a:rPr lang="ko-KR" altLang="en-US" spc="-150" dirty="0">
                  <a:solidFill>
                    <a:schemeClr val="bg1"/>
                  </a:solidFill>
                </a:rPr>
                <a:t>아이디어 선정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B85652-7BC7-1BE8-29D3-F11AE52B5BFB}"/>
              </a:ext>
            </a:extLst>
          </p:cNvPr>
          <p:cNvGrpSpPr/>
          <p:nvPr/>
        </p:nvGrpSpPr>
        <p:grpSpPr>
          <a:xfrm>
            <a:off x="6192097" y="3799818"/>
            <a:ext cx="2622158" cy="381000"/>
            <a:chOff x="794511" y="3049737"/>
            <a:chExt cx="2622158" cy="381000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A7211FD-B53B-67EB-BA36-13623D365172}"/>
                </a:ext>
              </a:extLst>
            </p:cNvPr>
            <p:cNvSpPr/>
            <p:nvPr/>
          </p:nvSpPr>
          <p:spPr>
            <a:xfrm>
              <a:off x="794511" y="3049737"/>
              <a:ext cx="2622158" cy="381000"/>
            </a:xfrm>
            <a:prstGeom prst="roundRect">
              <a:avLst>
                <a:gd name="adj" fmla="val 266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57FCEAF-75E4-CB9D-331F-15009CE59EDE}"/>
                </a:ext>
              </a:extLst>
            </p:cNvPr>
            <p:cNvSpPr txBox="1"/>
            <p:nvPr/>
          </p:nvSpPr>
          <p:spPr>
            <a:xfrm>
              <a:off x="819023" y="3055571"/>
              <a:ext cx="2573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bg1"/>
                  </a:solidFill>
                </a:rPr>
                <a:t>4/27~5/24 </a:t>
              </a:r>
              <a:r>
                <a:rPr lang="ko-KR" altLang="en-US" spc="-150" dirty="0">
                  <a:solidFill>
                    <a:schemeClr val="bg1"/>
                  </a:solidFill>
                </a:rPr>
                <a:t>구현 내용 공유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ABFA64-7C22-92F5-0E9E-3E830C74E6DE}"/>
              </a:ext>
            </a:extLst>
          </p:cNvPr>
          <p:cNvGrpSpPr/>
          <p:nvPr/>
        </p:nvGrpSpPr>
        <p:grpSpPr>
          <a:xfrm>
            <a:off x="2696652" y="2117049"/>
            <a:ext cx="2278584" cy="381000"/>
            <a:chOff x="2410006" y="2354793"/>
            <a:chExt cx="2858375" cy="381000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24C56D9-4C94-E8FB-78BE-B5AC75B40CF6}"/>
                </a:ext>
              </a:extLst>
            </p:cNvPr>
            <p:cNvSpPr/>
            <p:nvPr/>
          </p:nvSpPr>
          <p:spPr>
            <a:xfrm>
              <a:off x="2561116" y="2354793"/>
              <a:ext cx="2556146" cy="381000"/>
            </a:xfrm>
            <a:prstGeom prst="roundRect">
              <a:avLst>
                <a:gd name="adj" fmla="val 2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955950C-B7BA-F7F8-012A-80EB4D4CF426}"/>
                </a:ext>
              </a:extLst>
            </p:cNvPr>
            <p:cNvSpPr txBox="1"/>
            <p:nvPr/>
          </p:nvSpPr>
          <p:spPr>
            <a:xfrm>
              <a:off x="2410006" y="2360627"/>
              <a:ext cx="2858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3/31~4/1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역할 분담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397BD1-1B5D-39EA-3D1C-4766602FDEB2}"/>
              </a:ext>
            </a:extLst>
          </p:cNvPr>
          <p:cNvGrpSpPr/>
          <p:nvPr/>
        </p:nvGrpSpPr>
        <p:grpSpPr>
          <a:xfrm>
            <a:off x="6912864" y="5143392"/>
            <a:ext cx="2128252" cy="381000"/>
            <a:chOff x="6274228" y="4750200"/>
            <a:chExt cx="2520000" cy="3810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7AAF7238-A5BA-2CD9-7ED6-7C2B77CEEDA3}"/>
                </a:ext>
              </a:extLst>
            </p:cNvPr>
            <p:cNvSpPr/>
            <p:nvPr/>
          </p:nvSpPr>
          <p:spPr>
            <a:xfrm>
              <a:off x="6274228" y="4750200"/>
              <a:ext cx="2520000" cy="381000"/>
            </a:xfrm>
            <a:prstGeom prst="roundRect">
              <a:avLst>
                <a:gd name="adj" fmla="val 2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1A8E5A7-6399-614F-A13D-1C3521D89F7C}"/>
                </a:ext>
              </a:extLst>
            </p:cNvPr>
            <p:cNvSpPr txBox="1"/>
            <p:nvPr/>
          </p:nvSpPr>
          <p:spPr>
            <a:xfrm>
              <a:off x="6324971" y="4756034"/>
              <a:ext cx="2418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5/25~6/1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수정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481E2D-E896-2F89-4E5C-091959A171EA}"/>
              </a:ext>
            </a:extLst>
          </p:cNvPr>
          <p:cNvGrpSpPr/>
          <p:nvPr/>
        </p:nvGrpSpPr>
        <p:grpSpPr>
          <a:xfrm>
            <a:off x="9172895" y="1462237"/>
            <a:ext cx="2423929" cy="4749798"/>
            <a:chOff x="9172895" y="1462237"/>
            <a:chExt cx="2423929" cy="4749798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CAB15BA6-FC66-5FA5-2A57-804BCED86B43}"/>
                </a:ext>
              </a:extLst>
            </p:cNvPr>
            <p:cNvSpPr/>
            <p:nvPr/>
          </p:nvSpPr>
          <p:spPr>
            <a:xfrm>
              <a:off x="9178202" y="1462237"/>
              <a:ext cx="2413314" cy="4749798"/>
            </a:xfrm>
            <a:prstGeom prst="roundRect">
              <a:avLst>
                <a:gd name="adj" fmla="val 11349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9F8C044-7A29-EFBA-B96C-A298CCBDE6D0}"/>
                </a:ext>
              </a:extLst>
            </p:cNvPr>
            <p:cNvSpPr txBox="1"/>
            <p:nvPr/>
          </p:nvSpPr>
          <p:spPr>
            <a:xfrm>
              <a:off x="9172895" y="3021528"/>
              <a:ext cx="242392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-150" dirty="0">
                  <a:solidFill>
                    <a:schemeClr val="bg1"/>
                  </a:solidFill>
                </a:rPr>
                <a:t>최종적으로 </a:t>
              </a:r>
              <a:endParaRPr lang="en-US" altLang="ko-KR" sz="2500" b="1" spc="-15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500" b="1" spc="-150" dirty="0">
                  <a:solidFill>
                    <a:schemeClr val="bg1"/>
                  </a:solidFill>
                </a:rPr>
                <a:t>웹 페이지 </a:t>
              </a:r>
              <a:endParaRPr lang="en-US" altLang="ko-KR" sz="2500" b="1" spc="-15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500" b="1" spc="-150" dirty="0">
                  <a:solidFill>
                    <a:schemeClr val="bg1"/>
                  </a:solidFill>
                </a:rPr>
                <a:t>구현 완성 및</a:t>
              </a:r>
              <a:endParaRPr lang="en-US" altLang="ko-KR" sz="2500" b="1" spc="-15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500" b="1" spc="-150" dirty="0">
                  <a:solidFill>
                    <a:schemeClr val="bg1"/>
                  </a:solidFill>
                </a:rPr>
                <a:t>결과보고서 제출</a:t>
              </a: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9EB615-FA82-67C1-4BBC-3317541DEE81}"/>
              </a:ext>
            </a:extLst>
          </p:cNvPr>
          <p:cNvGrpSpPr/>
          <p:nvPr/>
        </p:nvGrpSpPr>
        <p:grpSpPr>
          <a:xfrm>
            <a:off x="3426424" y="3115755"/>
            <a:ext cx="2622158" cy="381000"/>
            <a:chOff x="794511" y="3049737"/>
            <a:chExt cx="2622158" cy="381000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FD3AEF39-E77E-D924-A5E7-05CA800ED1C3}"/>
                </a:ext>
              </a:extLst>
            </p:cNvPr>
            <p:cNvSpPr/>
            <p:nvPr/>
          </p:nvSpPr>
          <p:spPr>
            <a:xfrm>
              <a:off x="794511" y="3049737"/>
              <a:ext cx="2622158" cy="381000"/>
            </a:xfrm>
            <a:prstGeom prst="roundRect">
              <a:avLst>
                <a:gd name="adj" fmla="val 266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72ABD40-9972-0200-7860-F0240F786E61}"/>
                </a:ext>
              </a:extLst>
            </p:cNvPr>
            <p:cNvSpPr txBox="1"/>
            <p:nvPr/>
          </p:nvSpPr>
          <p:spPr>
            <a:xfrm>
              <a:off x="978518" y="3055571"/>
              <a:ext cx="2254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bg1"/>
                  </a:solidFill>
                </a:rPr>
                <a:t>4/2~4/26 </a:t>
              </a:r>
              <a:r>
                <a:rPr lang="ko-KR" altLang="en-US" spc="-150" dirty="0">
                  <a:solidFill>
                    <a:schemeClr val="bg1"/>
                  </a:solidFill>
                </a:rPr>
                <a:t>구현 틀 잡기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044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참고문헌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E53E88E5-86C2-A272-8AC2-1F6D18F0FBAE}"/>
              </a:ext>
            </a:extLst>
          </p:cNvPr>
          <p:cNvSpPr txBox="1"/>
          <p:nvPr/>
        </p:nvSpPr>
        <p:spPr>
          <a:xfrm>
            <a:off x="727754" y="1757442"/>
            <a:ext cx="10506217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</a:rPr>
              <a:t>메인화면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a typeface="에스코어 드림 5 Medium" panose="020B0503030302020204" pitchFamily="34" charset="-127"/>
                <a:hlinkClick r:id="rId2"/>
              </a:rPr>
              <a:t>https://map.seoul.go.kr/smgis2/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a typeface="에스코어 드림 5 Medium" panose="020B0503030302020204" pitchFamily="34" charset="-127"/>
                <a:hlinkClick r:id="rId3"/>
              </a:rPr>
              <a:t>https://map.seoul.go.kr/smgis2/division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ea typeface="에스코어 드림 5 Medium" panose="020B0503030302020204" pitchFamily="34" charset="-127"/>
            </a:endParaRPr>
          </a:p>
          <a:p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</a:rPr>
              <a:t>로그인 및 회원가입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</a:rPr>
              <a:t>회원정보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  <a:hlinkClick r:id="rId4"/>
              </a:rPr>
              <a:t>https://www.youtube.com/watch?v=zdWfyBXO2iU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a typeface="에스코어 드림 5 Medium" panose="020B0503030302020204" pitchFamily="34" charset="-127"/>
            </a:endParaRPr>
          </a:p>
          <a:p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</a:rPr>
              <a:t>관리자 계정 및 회원관리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  <a:hlinkClick r:id="rId5"/>
              </a:rPr>
              <a:t>https://www.youtube.com/watch?v=-3m2_wHWXf4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a typeface="에스코어 드림 5 Medium" panose="020B0503030302020204" pitchFamily="34" charset="-127"/>
            </a:endParaRPr>
          </a:p>
          <a:p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</a:rPr>
              <a:t>CCTV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</a:rPr>
              <a:t>위치 조회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</a:rPr>
              <a:t>생활서비스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hlinkClick r:id="rId6"/>
              </a:rPr>
              <a:t>LOCALDATA - </a:t>
            </a:r>
            <a:r>
              <a:rPr lang="ko-KR" altLang="en-US" sz="1600" dirty="0" err="1">
                <a:hlinkClick r:id="rId6"/>
              </a:rPr>
              <a:t>지방행정인허가데이터개방</a:t>
            </a:r>
            <a:r>
              <a:rPr lang="en-US" altLang="ko-KR" sz="1600" dirty="0">
                <a:hlinkClick r:id="rId6"/>
              </a:rPr>
              <a:t>:</a:t>
            </a:r>
            <a:r>
              <a:rPr lang="ko-KR" altLang="en-US" sz="1600" dirty="0">
                <a:hlinkClick r:id="rId6"/>
              </a:rPr>
              <a:t>생활밀착데이터</a:t>
            </a:r>
            <a:endParaRPr lang="en-US" altLang="ko-KR" sz="1600" dirty="0"/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a typeface="에스코어 드림 5 Medium" panose="020B0503030302020204" pitchFamily="34" charset="-127"/>
                <a:hlinkClick r:id="rId7"/>
              </a:rPr>
              <a:t>https://www.bloodinfo.net/blood_house.do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ea typeface="에스코어 드림 5 Medium" panose="020B0503030302020204" pitchFamily="34" charset="-127"/>
            </a:endParaRPr>
          </a:p>
          <a:p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에스코어 드림 5 Medium" panose="020B0503030302020204" pitchFamily="34" charset="-127"/>
              </a:rPr>
              <a:t>정보광장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a typeface="에스코어 드림 5 Medium" panose="020B0503030302020204" pitchFamily="34" charset="-127"/>
                <a:hlinkClick r:id="rId8"/>
              </a:rPr>
              <a:t>https://www.youtube.com/watch?v=wEIBDHfoMBg&amp;list=PLRx0vPvlEmdAZv_okJzox5wj2gG_fNh_6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a typeface="에스코어 드림 5 Medium" panose="020B0503030302020204" pitchFamily="34" charset="-127"/>
                <a:hlinkClick r:id="rId9"/>
              </a:rPr>
              <a:t>https://m.blog.naver.com/2ejhi/222018209920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204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성과 및 소감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0" name="모서리가 둥근 직사각형 138">
            <a:extLst>
              <a:ext uri="{FF2B5EF4-FFF2-40B4-BE49-F238E27FC236}">
                <a16:creationId xmlns:a16="http://schemas.microsoft.com/office/drawing/2014/main" id="{D7DC7A3B-424C-0D68-ECCA-6A771C2B74CD}"/>
              </a:ext>
            </a:extLst>
          </p:cNvPr>
          <p:cNvSpPr/>
          <p:nvPr/>
        </p:nvSpPr>
        <p:spPr>
          <a:xfrm>
            <a:off x="781061" y="1482976"/>
            <a:ext cx="10746616" cy="936000"/>
          </a:xfrm>
          <a:prstGeom prst="roundRect">
            <a:avLst/>
          </a:prstGeom>
          <a:noFill/>
          <a:ln w="28575">
            <a:solidFill>
              <a:srgbClr val="72C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srgbClr val="72CFE8"/>
              </a:solidFill>
            </a:endParaRPr>
          </a:p>
        </p:txBody>
      </p:sp>
      <p:sp>
        <p:nvSpPr>
          <p:cNvPr id="91" name="모서리가 둥근 직사각형 139">
            <a:extLst>
              <a:ext uri="{FF2B5EF4-FFF2-40B4-BE49-F238E27FC236}">
                <a16:creationId xmlns:a16="http://schemas.microsoft.com/office/drawing/2014/main" id="{9768F18F-3137-32E8-DFE2-96631EFDAD55}"/>
              </a:ext>
            </a:extLst>
          </p:cNvPr>
          <p:cNvSpPr/>
          <p:nvPr/>
        </p:nvSpPr>
        <p:spPr>
          <a:xfrm>
            <a:off x="781061" y="1558697"/>
            <a:ext cx="10535688" cy="818920"/>
          </a:xfrm>
          <a:prstGeom prst="roundRect">
            <a:avLst/>
          </a:prstGeom>
          <a:solidFill>
            <a:srgbClr val="72CFE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CCTV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및 생활 서비스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비상안심벨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방범대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아동안전지킴이집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위치하는 정보를 </a:t>
            </a: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시각화하여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보여줌과 동시에 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미리 숙지하여 범죄의 예방과 안전의 확보를 기대한다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92" name="모서리가 둥근 직사각형 138">
            <a:extLst>
              <a:ext uri="{FF2B5EF4-FFF2-40B4-BE49-F238E27FC236}">
                <a16:creationId xmlns:a16="http://schemas.microsoft.com/office/drawing/2014/main" id="{8F9C3842-8A18-BB8E-1484-07C8FE035755}"/>
              </a:ext>
            </a:extLst>
          </p:cNvPr>
          <p:cNvSpPr/>
          <p:nvPr/>
        </p:nvSpPr>
        <p:spPr>
          <a:xfrm>
            <a:off x="722376" y="2577760"/>
            <a:ext cx="10746616" cy="936000"/>
          </a:xfrm>
          <a:prstGeom prst="roundRect">
            <a:avLst/>
          </a:prstGeom>
          <a:noFill/>
          <a:ln w="28575">
            <a:solidFill>
              <a:srgbClr val="72C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srgbClr val="72CFE8"/>
              </a:solidFill>
            </a:endParaRPr>
          </a:p>
        </p:txBody>
      </p:sp>
      <p:sp>
        <p:nvSpPr>
          <p:cNvPr id="93" name="모서리가 둥근 직사각형 139">
            <a:extLst>
              <a:ext uri="{FF2B5EF4-FFF2-40B4-BE49-F238E27FC236}">
                <a16:creationId xmlns:a16="http://schemas.microsoft.com/office/drawing/2014/main" id="{ABD0E541-4FA9-1331-EECF-F0502C015B20}"/>
              </a:ext>
            </a:extLst>
          </p:cNvPr>
          <p:cNvSpPr/>
          <p:nvPr/>
        </p:nvSpPr>
        <p:spPr>
          <a:xfrm>
            <a:off x="722375" y="2658547"/>
            <a:ext cx="8953891" cy="797717"/>
          </a:xfrm>
          <a:prstGeom prst="roundRect">
            <a:avLst/>
          </a:prstGeom>
          <a:solidFill>
            <a:srgbClr val="72CFE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700" b="1" dirty="0">
              <a:solidFill>
                <a:prstClr val="white"/>
              </a:solidFill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정보검색 결과에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페이징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처리를 하지 못하여 데이터 과부하로 인해 전국 데이터를 활용하지 못한 점과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몇몇 페이지에서의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통일하지 못한 점</a:t>
            </a:r>
          </a:p>
        </p:txBody>
      </p:sp>
      <p:sp>
        <p:nvSpPr>
          <p:cNvPr id="94" name="모서리가 둥근 직사각형 138">
            <a:extLst>
              <a:ext uri="{FF2B5EF4-FFF2-40B4-BE49-F238E27FC236}">
                <a16:creationId xmlns:a16="http://schemas.microsoft.com/office/drawing/2014/main" id="{4EAEF07F-08E0-6C54-3436-4E0562ADCC8A}"/>
              </a:ext>
            </a:extLst>
          </p:cNvPr>
          <p:cNvSpPr/>
          <p:nvPr/>
        </p:nvSpPr>
        <p:spPr>
          <a:xfrm>
            <a:off x="722692" y="3694014"/>
            <a:ext cx="10746616" cy="2665329"/>
          </a:xfrm>
          <a:prstGeom prst="roundRect">
            <a:avLst/>
          </a:prstGeom>
          <a:noFill/>
          <a:ln w="28575">
            <a:solidFill>
              <a:srgbClr val="72C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srgbClr val="72CFE8"/>
              </a:solidFill>
            </a:endParaRPr>
          </a:p>
        </p:txBody>
      </p:sp>
      <p:sp>
        <p:nvSpPr>
          <p:cNvPr id="95" name="모서리가 둥근 직사각형 139">
            <a:extLst>
              <a:ext uri="{FF2B5EF4-FFF2-40B4-BE49-F238E27FC236}">
                <a16:creationId xmlns:a16="http://schemas.microsoft.com/office/drawing/2014/main" id="{6524FB64-687A-85F5-4362-4CCFF3F5CC16}"/>
              </a:ext>
            </a:extLst>
          </p:cNvPr>
          <p:cNvSpPr/>
          <p:nvPr/>
        </p:nvSpPr>
        <p:spPr>
          <a:xfrm>
            <a:off x="722691" y="3783867"/>
            <a:ext cx="10594057" cy="2521727"/>
          </a:xfrm>
          <a:prstGeom prst="roundRect">
            <a:avLst/>
          </a:prstGeom>
          <a:solidFill>
            <a:srgbClr val="72CFE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소감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여정한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이번 과제는 처음으로 하는 웹 프로그래밍이었고 처음 하는 팀 프로젝트였습니다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이클립스를 이용해 웹을 구성하는 것도 처음이었고 팀원 각자가 만든 것을 합치는 것도 처음이었기에 많은 어려움과 머리 아픔을 느꼈지만 이번 경험을 통해 웹 프로그래밍에 대해 경험해보았으며 팀 프로젝트를 하기 위해서는 무엇을 정해야 하는지 알 수 있었습니다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이준원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프로그래밍을 처음 접하게 되어 프로젝트를 진행하면 할수록 웹 개발 관련 지식이 부족하다는 것을 느끼게 되었습니다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이해가 부족하여 페이지에 적용하는 과정에서 어려움이 있어 통일을 하지 못한 것이 아쉬웠고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이번 프로젝트 경험을 바탕으로 하여 여름 방학 기간에 부족했던 부분을 공부하여 보완해 나갈 계획을 세우게 되었습니다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임채현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두 번째로 하는 웹프로그래밍이라 약간의 수월한 점도 있었지만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특히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d3.js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API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활용한 것은 처음이었기 때문에 저에게 좋은 경험이었습니다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그리고 팀원들과 끝까지 포기하지 않고 모든 기능에 있어 구현해서 처음에 제안한 스토리보드와 같이 마무리할 수 있었습니다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3272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738562" y="1259831"/>
            <a:ext cx="4714875" cy="4168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738562" y="1259830"/>
            <a:ext cx="4714875" cy="21113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ln w="127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77652" y="1737670"/>
            <a:ext cx="3087858" cy="1633535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12700">
                <a:solidFill>
                  <a:srgbClr val="E4E8E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72CFE8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72CFE8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732940" y="3489520"/>
            <a:ext cx="4714875" cy="1740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5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72CFE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Thank You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500" kern="0" dirty="0">
              <a:ln w="127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kern="0" dirty="0">
                <a:ln w="127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500" kern="0" dirty="0">
                <a:ln w="127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조 </a:t>
            </a:r>
            <a:r>
              <a:rPr lang="en-US" altLang="ko-KR" sz="1500" kern="0" dirty="0" err="1">
                <a:ln w="127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WherEyes</a:t>
            </a:r>
            <a:endParaRPr lang="en-US" altLang="ko-KR" sz="1500" kern="0" dirty="0">
              <a:ln w="127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8237437" y="1259829"/>
            <a:ext cx="216000" cy="2160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800" b="1" kern="0" dirty="0">
                <a:ln w="1270">
                  <a:noFill/>
                </a:ln>
                <a:solidFill>
                  <a:prstClr val="white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66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배경 및 필요성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1958505" y="1673859"/>
            <a:ext cx="8313090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CCTV,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비상안심벨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방범대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지구대 및 파출소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아동안전지킴이집 관련 데이터를 활용하여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위치 검색 조회시스템을 통해 </a:t>
            </a:r>
            <a:r>
              <a:rPr lang="ko-KR" altLang="en-US" sz="1600" b="1" dirty="0">
                <a:solidFill>
                  <a:srgbClr val="2E75B6"/>
                </a:solidFill>
              </a:rPr>
              <a:t>시민의 안전을 확보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하는 것이 홈페이지의 목표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0D759FE-CDE8-D2E7-57EA-DC32634010EB}"/>
              </a:ext>
            </a:extLst>
          </p:cNvPr>
          <p:cNvCxnSpPr>
            <a:cxnSpLocks/>
          </p:cNvCxnSpPr>
          <p:nvPr/>
        </p:nvCxnSpPr>
        <p:spPr>
          <a:xfrm>
            <a:off x="2017228" y="2517857"/>
            <a:ext cx="8144487" cy="0"/>
          </a:xfrm>
          <a:prstGeom prst="line">
            <a:avLst/>
          </a:prstGeom>
          <a:ln w="25400">
            <a:solidFill>
              <a:srgbClr val="72CF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5FD37D-2AF4-0169-77B2-B6B7C7DFD056}"/>
              </a:ext>
            </a:extLst>
          </p:cNvPr>
          <p:cNvGrpSpPr/>
          <p:nvPr/>
        </p:nvGrpSpPr>
        <p:grpSpPr>
          <a:xfrm>
            <a:off x="4693783" y="2902879"/>
            <a:ext cx="2859314" cy="2920077"/>
            <a:chOff x="4736187" y="2902879"/>
            <a:chExt cx="2859314" cy="2920077"/>
          </a:xfrm>
        </p:grpSpPr>
        <p:sp>
          <p:nvSpPr>
            <p:cNvPr id="97" name="직사각형 96"/>
            <p:cNvSpPr/>
            <p:nvPr/>
          </p:nvSpPr>
          <p:spPr>
            <a:xfrm>
              <a:off x="4740950" y="4684183"/>
              <a:ext cx="2849788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안심벨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및 방범대 위치 파악</a:t>
              </a:r>
            </a:p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가까운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안심벨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위치를 인지하여 긴급상황 발생 시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빠른 경찰 도움 요청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2E1BD77-FCCE-282C-1265-45AB8DBD9C24}"/>
                </a:ext>
              </a:extLst>
            </p:cNvPr>
            <p:cNvGrpSpPr/>
            <p:nvPr/>
          </p:nvGrpSpPr>
          <p:grpSpPr>
            <a:xfrm>
              <a:off x="4736187" y="2902879"/>
              <a:ext cx="2859314" cy="1596571"/>
              <a:chOff x="4621887" y="2902879"/>
              <a:chExt cx="2859314" cy="159657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C458D69-D639-0348-08AA-4F9060C64365}"/>
                  </a:ext>
                </a:extLst>
              </p:cNvPr>
              <p:cNvGrpSpPr/>
              <p:nvPr/>
            </p:nvGrpSpPr>
            <p:grpSpPr>
              <a:xfrm>
                <a:off x="4621887" y="2902879"/>
                <a:ext cx="2859314" cy="1596571"/>
                <a:chOff x="4711944" y="2902879"/>
                <a:chExt cx="2859314" cy="1596571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1C603EB6-5D24-EFD0-9AD9-FAC7A25CC5B5}"/>
                    </a:ext>
                  </a:extLst>
                </p:cNvPr>
                <p:cNvGrpSpPr/>
                <p:nvPr/>
              </p:nvGrpSpPr>
              <p:grpSpPr>
                <a:xfrm>
                  <a:off x="4711944" y="2902879"/>
                  <a:ext cx="2859314" cy="1596571"/>
                  <a:chOff x="4711944" y="2902879"/>
                  <a:chExt cx="2859314" cy="1596571"/>
                </a:xfrm>
              </p:grpSpPr>
              <p:sp>
                <p:nvSpPr>
                  <p:cNvPr id="95" name="대각선 방향의 모서리가 둥근 사각형 94"/>
                  <p:cNvSpPr/>
                  <p:nvPr/>
                </p:nvSpPr>
                <p:spPr>
                  <a:xfrm flipH="1">
                    <a:off x="4711944" y="2902879"/>
                    <a:ext cx="2859314" cy="1596571"/>
                  </a:xfrm>
                  <a:prstGeom prst="round2DiagRect">
                    <a:avLst>
                      <a:gd name="adj1" fmla="val 23031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solidFill>
                      <a:srgbClr val="72CFE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96" name="직각 삼각형 95"/>
                  <p:cNvSpPr/>
                  <p:nvPr/>
                </p:nvSpPr>
                <p:spPr>
                  <a:xfrm rot="5400000">
                    <a:off x="4721470" y="2912405"/>
                    <a:ext cx="468085" cy="468085"/>
                  </a:xfrm>
                  <a:prstGeom prst="rtTriangle">
                    <a:avLst/>
                  </a:prstGeom>
                  <a:solidFill>
                    <a:srgbClr val="72CFE8"/>
                  </a:solidFill>
                  <a:ln>
                    <a:solidFill>
                      <a:srgbClr val="72CFE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</p:grpSp>
            <p:sp>
              <p:nvSpPr>
                <p:cNvPr id="98" name="직사각형 97"/>
                <p:cNvSpPr/>
                <p:nvPr/>
              </p:nvSpPr>
              <p:spPr>
                <a:xfrm>
                  <a:off x="4721470" y="2912405"/>
                  <a:ext cx="32893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2</a:t>
                  </a: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</a:t>
                  </a:r>
                </a:p>
              </p:txBody>
            </p:sp>
          </p:grpSp>
          <p:pic>
            <p:nvPicPr>
              <p:cNvPr id="10" name="그림 9" descr="광장이(가) 표시된 사진&#10;&#10;자동 생성된 설명">
                <a:extLst>
                  <a:ext uri="{FF2B5EF4-FFF2-40B4-BE49-F238E27FC236}">
                    <a16:creationId xmlns:a16="http://schemas.microsoft.com/office/drawing/2014/main" id="{67603764-0FD4-3306-D683-8E48F3A88DDB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738" y="3169454"/>
                <a:ext cx="1372601" cy="124610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37DFA333-8F5B-D181-7592-A92ED7F60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8286" y="3221839"/>
                <a:ext cx="1200895" cy="1202110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9172B2-944B-4ACC-AB6D-C80318C00807}"/>
              </a:ext>
            </a:extLst>
          </p:cNvPr>
          <p:cNvGrpSpPr/>
          <p:nvPr/>
        </p:nvGrpSpPr>
        <p:grpSpPr>
          <a:xfrm>
            <a:off x="976668" y="2893353"/>
            <a:ext cx="2859314" cy="2920077"/>
            <a:chOff x="1035391" y="2893353"/>
            <a:chExt cx="2859314" cy="2920077"/>
          </a:xfrm>
        </p:grpSpPr>
        <p:sp>
          <p:nvSpPr>
            <p:cNvPr id="93" name="직사각형 92"/>
            <p:cNvSpPr/>
            <p:nvPr/>
          </p:nvSpPr>
          <p:spPr>
            <a:xfrm>
              <a:off x="1204477" y="4674657"/>
              <a:ext cx="2521142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범죄 발생 현장 항시 포착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취객문제 혹은 강도 문제 등 보다 객관적으로 해결할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자료 수집 가능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CA5C114-9218-B306-AF72-3A75DFB404BD}"/>
                </a:ext>
              </a:extLst>
            </p:cNvPr>
            <p:cNvGrpSpPr/>
            <p:nvPr/>
          </p:nvGrpSpPr>
          <p:grpSpPr>
            <a:xfrm>
              <a:off x="1035391" y="2893353"/>
              <a:ext cx="2859314" cy="1596571"/>
              <a:chOff x="1035391" y="2893353"/>
              <a:chExt cx="2859314" cy="159657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32840D6-1FEA-B1D2-1B2D-0F040A3AD1DE}"/>
                  </a:ext>
                </a:extLst>
              </p:cNvPr>
              <p:cNvGrpSpPr/>
              <p:nvPr/>
            </p:nvGrpSpPr>
            <p:grpSpPr>
              <a:xfrm>
                <a:off x="1035391" y="2893353"/>
                <a:ext cx="2859314" cy="1596571"/>
                <a:chOff x="988441" y="2893353"/>
                <a:chExt cx="2859314" cy="1596571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B6ACC3E4-4772-8EE8-2356-DF5571A1873E}"/>
                    </a:ext>
                  </a:extLst>
                </p:cNvPr>
                <p:cNvGrpSpPr/>
                <p:nvPr/>
              </p:nvGrpSpPr>
              <p:grpSpPr>
                <a:xfrm>
                  <a:off x="988441" y="2893353"/>
                  <a:ext cx="2859314" cy="1596571"/>
                  <a:chOff x="988441" y="2893353"/>
                  <a:chExt cx="2859314" cy="1596571"/>
                </a:xfrm>
              </p:grpSpPr>
              <p:sp>
                <p:nvSpPr>
                  <p:cNvPr id="91" name="대각선 방향의 모서리가 둥근 사각형 90"/>
                  <p:cNvSpPr/>
                  <p:nvPr/>
                </p:nvSpPr>
                <p:spPr>
                  <a:xfrm flipH="1">
                    <a:off x="988441" y="2893353"/>
                    <a:ext cx="2859314" cy="1596571"/>
                  </a:xfrm>
                  <a:prstGeom prst="round2DiagRect">
                    <a:avLst>
                      <a:gd name="adj1" fmla="val 23031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solidFill>
                      <a:srgbClr val="72CFE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92" name="직각 삼각형 91"/>
                  <p:cNvSpPr/>
                  <p:nvPr/>
                </p:nvSpPr>
                <p:spPr>
                  <a:xfrm rot="5400000">
                    <a:off x="997967" y="2902879"/>
                    <a:ext cx="468085" cy="468085"/>
                  </a:xfrm>
                  <a:prstGeom prst="rtTriangle">
                    <a:avLst/>
                  </a:prstGeom>
                  <a:solidFill>
                    <a:srgbClr val="72CFE8"/>
                  </a:solidFill>
                  <a:ln>
                    <a:solidFill>
                      <a:srgbClr val="72CFE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</p:grpSp>
            <p:sp>
              <p:nvSpPr>
                <p:cNvPr id="94" name="직사각형 93"/>
                <p:cNvSpPr/>
                <p:nvPr/>
              </p:nvSpPr>
              <p:spPr>
                <a:xfrm>
                  <a:off x="997967" y="2902879"/>
                  <a:ext cx="32893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1</a:t>
                  </a: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</a:t>
                  </a:r>
                </a:p>
              </p:txBody>
            </p:sp>
          </p:grp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F202927-83B0-BF3A-0468-782203202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869" y="3195536"/>
                <a:ext cx="1202109" cy="1202109"/>
              </a:xfrm>
              <a:prstGeom prst="rect">
                <a:avLst/>
              </a:prstGeom>
            </p:spPr>
          </p:pic>
          <p:pic>
            <p:nvPicPr>
              <p:cNvPr id="16" name="그림 15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819F9F15-1793-BACF-F08C-A3985DA93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8568" y="3158412"/>
                <a:ext cx="1196491" cy="1223962"/>
              </a:xfrm>
              <a:prstGeom prst="rect">
                <a:avLst/>
              </a:prstGeom>
            </p:spPr>
          </p:pic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584CB3-E092-CCDF-DD6B-199E088A71EB}"/>
              </a:ext>
            </a:extLst>
          </p:cNvPr>
          <p:cNvGrpSpPr/>
          <p:nvPr/>
        </p:nvGrpSpPr>
        <p:grpSpPr>
          <a:xfrm>
            <a:off x="8410898" y="2912405"/>
            <a:ext cx="2859314" cy="2955271"/>
            <a:chOff x="8469621" y="2912405"/>
            <a:chExt cx="2859314" cy="2955271"/>
          </a:xfrm>
        </p:grpSpPr>
        <p:sp>
          <p:nvSpPr>
            <p:cNvPr id="101" name="직사각형 100"/>
            <p:cNvSpPr/>
            <p:nvPr/>
          </p:nvSpPr>
          <p:spPr>
            <a:xfrm>
              <a:off x="8469622" y="4698125"/>
              <a:ext cx="285931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아동안전지킴이집 위치 파악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학교주변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문구점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편의점 등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지정된 아동안전지킴이집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숙지하여 아동 안전 확보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B947D91-3F6A-2A31-D6A8-D381ECE9076F}"/>
                </a:ext>
              </a:extLst>
            </p:cNvPr>
            <p:cNvGrpSpPr/>
            <p:nvPr/>
          </p:nvGrpSpPr>
          <p:grpSpPr>
            <a:xfrm>
              <a:off x="8469621" y="2912405"/>
              <a:ext cx="2859314" cy="1596571"/>
              <a:chOff x="8469621" y="2912405"/>
              <a:chExt cx="2859314" cy="159657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CC898A0-1889-0B38-FF3F-4AF2496AEABC}"/>
                  </a:ext>
                </a:extLst>
              </p:cNvPr>
              <p:cNvGrpSpPr/>
              <p:nvPr/>
            </p:nvGrpSpPr>
            <p:grpSpPr>
              <a:xfrm>
                <a:off x="8469621" y="2912405"/>
                <a:ext cx="2859314" cy="1596571"/>
                <a:chOff x="8435447" y="2912405"/>
                <a:chExt cx="2859314" cy="1596571"/>
              </a:xfrm>
            </p:grpSpPr>
            <p:sp>
              <p:nvSpPr>
                <p:cNvPr id="99" name="대각선 방향의 모서리가 둥근 사각형 98"/>
                <p:cNvSpPr/>
                <p:nvPr/>
              </p:nvSpPr>
              <p:spPr>
                <a:xfrm flipH="1">
                  <a:off x="8435447" y="2912405"/>
                  <a:ext cx="2859314" cy="1596571"/>
                </a:xfrm>
                <a:prstGeom prst="round2DiagRect">
                  <a:avLst>
                    <a:gd name="adj1" fmla="val 23031"/>
                    <a:gd name="adj2" fmla="val 0"/>
                  </a:avLst>
                </a:prstGeom>
                <a:solidFill>
                  <a:schemeClr val="bg1"/>
                </a:solidFill>
                <a:ln>
                  <a:solidFill>
                    <a:srgbClr val="72CFE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100" name="직각 삼각형 99"/>
                <p:cNvSpPr/>
                <p:nvPr/>
              </p:nvSpPr>
              <p:spPr>
                <a:xfrm rot="5400000">
                  <a:off x="8444973" y="2921931"/>
                  <a:ext cx="468085" cy="468085"/>
                </a:xfrm>
                <a:prstGeom prst="rtTriangle">
                  <a:avLst/>
                </a:prstGeom>
                <a:solidFill>
                  <a:srgbClr val="72CFE8"/>
                </a:solidFill>
                <a:ln>
                  <a:solidFill>
                    <a:srgbClr val="72CFE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8444973" y="2921931"/>
                  <a:ext cx="32893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3</a:t>
                  </a: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</a:t>
                  </a:r>
                </a:p>
              </p:txBody>
            </p:sp>
          </p:grp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8EE4F4B0-12C3-B6AB-E562-82A39BD88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4278" y="2990310"/>
                <a:ext cx="1590001" cy="1518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002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CA28DE7A-4497-8580-B5AB-07EF21CA1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20" y="1284057"/>
            <a:ext cx="4613945" cy="2759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개발환경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4" name="내용 개체 틀 3">
            <a:extLst>
              <a:ext uri="{FF2B5EF4-FFF2-40B4-BE49-F238E27FC236}">
                <a16:creationId xmlns:a16="http://schemas.microsoft.com/office/drawing/2014/main" id="{103923C2-6A87-6A2B-BA2F-9ED7E4E8CE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6028" y="3668489"/>
            <a:ext cx="3456928" cy="2446441"/>
          </a:xfrm>
          <a:prstGeom prst="rect">
            <a:avLst/>
          </a:prstGeom>
        </p:spPr>
      </p:pic>
      <p:pic>
        <p:nvPicPr>
          <p:cNvPr id="105" name="그래픽 104">
            <a:extLst>
              <a:ext uri="{FF2B5EF4-FFF2-40B4-BE49-F238E27FC236}">
                <a16:creationId xmlns:a16="http://schemas.microsoft.com/office/drawing/2014/main" id="{BC104096-70D4-E0BE-40C7-7F729E9E65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5208" y="901058"/>
            <a:ext cx="4663634" cy="3241466"/>
          </a:xfrm>
          <a:prstGeom prst="rect">
            <a:avLst/>
          </a:prstGeom>
        </p:spPr>
      </p:pic>
      <p:pic>
        <p:nvPicPr>
          <p:cNvPr id="106" name="그래픽 105">
            <a:extLst>
              <a:ext uri="{FF2B5EF4-FFF2-40B4-BE49-F238E27FC236}">
                <a16:creationId xmlns:a16="http://schemas.microsoft.com/office/drawing/2014/main" id="{26BFE567-8063-3D6C-C5B2-16909775309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9169" y="4665476"/>
            <a:ext cx="4476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1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활용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2" name="Group 17">
            <a:extLst>
              <a:ext uri="{FF2B5EF4-FFF2-40B4-BE49-F238E27FC236}">
                <a16:creationId xmlns:a16="http://schemas.microsoft.com/office/drawing/2014/main" id="{CCD2AA18-15A6-3C14-3A07-9A514980AA54}"/>
              </a:ext>
            </a:extLst>
          </p:cNvPr>
          <p:cNvGrpSpPr/>
          <p:nvPr/>
        </p:nvGrpSpPr>
        <p:grpSpPr>
          <a:xfrm>
            <a:off x="1111410" y="5097751"/>
            <a:ext cx="2377803" cy="880255"/>
            <a:chOff x="6860364" y="1880348"/>
            <a:chExt cx="1944216" cy="88025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8B2116A-0CB2-741A-CA09-CBFB04FD2D01}"/>
                </a:ext>
              </a:extLst>
            </p:cNvPr>
            <p:cNvSpPr txBox="1"/>
            <p:nvPr/>
          </p:nvSpPr>
          <p:spPr>
            <a:xfrm>
              <a:off x="6860364" y="1880348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CCTV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8D0AF62-BEA5-7BC5-4A7E-88AFD354A614}"/>
                </a:ext>
              </a:extLst>
            </p:cNvPr>
            <p:cNvSpPr txBox="1"/>
            <p:nvPr/>
          </p:nvSpPr>
          <p:spPr>
            <a:xfrm>
              <a:off x="6860365" y="2114272"/>
              <a:ext cx="194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충남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_CCTV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위치정보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설치목적구분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: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생활방범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어린이보호</a:t>
              </a:r>
            </a:p>
          </p:txBody>
        </p:sp>
      </p:grpSp>
      <p:grpSp>
        <p:nvGrpSpPr>
          <p:cNvPr id="125" name="Group 20">
            <a:extLst>
              <a:ext uri="{FF2B5EF4-FFF2-40B4-BE49-F238E27FC236}">
                <a16:creationId xmlns:a16="http://schemas.microsoft.com/office/drawing/2014/main" id="{0C4022B9-5E11-3498-0873-3BD5384E5244}"/>
              </a:ext>
            </a:extLst>
          </p:cNvPr>
          <p:cNvGrpSpPr/>
          <p:nvPr/>
        </p:nvGrpSpPr>
        <p:grpSpPr>
          <a:xfrm>
            <a:off x="3397847" y="5097751"/>
            <a:ext cx="2377803" cy="880255"/>
            <a:chOff x="6860364" y="1880348"/>
            <a:chExt cx="1944216" cy="880255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8F313C6-B03E-789E-3664-DAFD1B87A9D0}"/>
                </a:ext>
              </a:extLst>
            </p:cNvPr>
            <p:cNvSpPr txBox="1"/>
            <p:nvPr/>
          </p:nvSpPr>
          <p:spPr>
            <a:xfrm>
              <a:off x="6860364" y="1880348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비상안심벨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BE1482D-AF18-A9FB-69DE-C7A9F7DDCD8B}"/>
                </a:ext>
              </a:extLst>
            </p:cNvPr>
            <p:cNvSpPr txBox="1"/>
            <p:nvPr/>
          </p:nvSpPr>
          <p:spPr>
            <a:xfrm>
              <a:off x="6860365" y="2114272"/>
              <a:ext cx="194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충남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_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안전비상벨위치정보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설치목적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: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방범용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약자보호</a:t>
              </a:r>
            </a:p>
          </p:txBody>
        </p:sp>
      </p:grpSp>
      <p:grpSp>
        <p:nvGrpSpPr>
          <p:cNvPr id="128" name="Group 23">
            <a:extLst>
              <a:ext uri="{FF2B5EF4-FFF2-40B4-BE49-F238E27FC236}">
                <a16:creationId xmlns:a16="http://schemas.microsoft.com/office/drawing/2014/main" id="{1826453E-18D9-496E-9F34-9CE7D3F9BBFB}"/>
              </a:ext>
            </a:extLst>
          </p:cNvPr>
          <p:cNvGrpSpPr/>
          <p:nvPr/>
        </p:nvGrpSpPr>
        <p:grpSpPr>
          <a:xfrm>
            <a:off x="6263125" y="5097751"/>
            <a:ext cx="2377803" cy="880255"/>
            <a:chOff x="6860364" y="1880348"/>
            <a:chExt cx="1944216" cy="880255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295DE1D-CF38-7168-42C4-BF04B91A763F}"/>
                </a:ext>
              </a:extLst>
            </p:cNvPr>
            <p:cNvSpPr txBox="1"/>
            <p:nvPr/>
          </p:nvSpPr>
          <p:spPr>
            <a:xfrm>
              <a:off x="6860364" y="1880348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방범대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EDF8E65-106C-AAC6-26FD-1020E376147E}"/>
                </a:ext>
              </a:extLst>
            </p:cNvPr>
            <p:cNvSpPr txBox="1"/>
            <p:nvPr/>
          </p:nvSpPr>
          <p:spPr>
            <a:xfrm>
              <a:off x="6860365" y="2114272"/>
              <a:ext cx="194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경찰청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_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전국 경찰관서 현황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기관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경찰청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경찰서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파출소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지구대</a:t>
              </a:r>
            </a:p>
          </p:txBody>
        </p:sp>
      </p:grpSp>
      <p:grpSp>
        <p:nvGrpSpPr>
          <p:cNvPr id="131" name="Group 26">
            <a:extLst>
              <a:ext uri="{FF2B5EF4-FFF2-40B4-BE49-F238E27FC236}">
                <a16:creationId xmlns:a16="http://schemas.microsoft.com/office/drawing/2014/main" id="{3E9BDB48-CE34-8F5E-01C3-141235CF698D}"/>
              </a:ext>
            </a:extLst>
          </p:cNvPr>
          <p:cNvGrpSpPr/>
          <p:nvPr/>
        </p:nvGrpSpPr>
        <p:grpSpPr>
          <a:xfrm>
            <a:off x="8725731" y="5097751"/>
            <a:ext cx="2435402" cy="880255"/>
            <a:chOff x="6860364" y="1880348"/>
            <a:chExt cx="1991312" cy="880255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0F6B4CF-AF66-2E8D-FDE8-CFBFEBEB93E3}"/>
                </a:ext>
              </a:extLst>
            </p:cNvPr>
            <p:cNvSpPr txBox="1"/>
            <p:nvPr/>
          </p:nvSpPr>
          <p:spPr>
            <a:xfrm>
              <a:off x="6860364" y="1880348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아동안전지킴이집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74F8FAE-4E41-BD0F-61D3-2AF7176F9E35}"/>
                </a:ext>
              </a:extLst>
            </p:cNvPr>
            <p:cNvSpPr txBox="1"/>
            <p:nvPr/>
          </p:nvSpPr>
          <p:spPr>
            <a:xfrm>
              <a:off x="6907461" y="2114272"/>
              <a:ext cx="194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경찰청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_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아동안전지킴이집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장소별〮지역별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 운영〮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사업자 유형별 현황</a:t>
              </a:r>
            </a:p>
          </p:txBody>
        </p:sp>
      </p:grpSp>
      <p:cxnSp>
        <p:nvCxnSpPr>
          <p:cNvPr id="135" name="Elbow Connector 125">
            <a:extLst>
              <a:ext uri="{FF2B5EF4-FFF2-40B4-BE49-F238E27FC236}">
                <a16:creationId xmlns:a16="http://schemas.microsoft.com/office/drawing/2014/main" id="{EB5C8C35-51FE-555D-9A7D-73ECC2C696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25407" y="2816931"/>
            <a:ext cx="641141" cy="860514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27">
            <a:extLst>
              <a:ext uri="{FF2B5EF4-FFF2-40B4-BE49-F238E27FC236}">
                <a16:creationId xmlns:a16="http://schemas.microsoft.com/office/drawing/2014/main" id="{1AAAA57F-CC43-7477-E260-2A26F95F022E}"/>
              </a:ext>
            </a:extLst>
          </p:cNvPr>
          <p:cNvCxnSpPr/>
          <p:nvPr/>
        </p:nvCxnSpPr>
        <p:spPr>
          <a:xfrm>
            <a:off x="6919260" y="2838797"/>
            <a:ext cx="738007" cy="813684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26">
            <a:extLst>
              <a:ext uri="{FF2B5EF4-FFF2-40B4-BE49-F238E27FC236}">
                <a16:creationId xmlns:a16="http://schemas.microsoft.com/office/drawing/2014/main" id="{F957A217-C1E4-C315-64E3-DFC0866CF17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85133" y="2251862"/>
            <a:ext cx="2887713" cy="1484481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28">
            <a:extLst>
              <a:ext uri="{FF2B5EF4-FFF2-40B4-BE49-F238E27FC236}">
                <a16:creationId xmlns:a16="http://schemas.microsoft.com/office/drawing/2014/main" id="{0FD16E98-81CC-B509-4802-1FE2C2894F74}"/>
              </a:ext>
            </a:extLst>
          </p:cNvPr>
          <p:cNvCxnSpPr/>
          <p:nvPr/>
        </p:nvCxnSpPr>
        <p:spPr>
          <a:xfrm>
            <a:off x="7024097" y="2283313"/>
            <a:ext cx="2973448" cy="1453025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A71825D-05E8-E234-F054-B8B0A8552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281" y="3762976"/>
            <a:ext cx="1120874" cy="1175316"/>
          </a:xfrm>
          <a:prstGeom prst="rect">
            <a:avLst/>
          </a:prstGeom>
        </p:spPr>
      </p:pic>
      <p:pic>
        <p:nvPicPr>
          <p:cNvPr id="8" name="그림 7" descr="텍스트, 벡터그래픽, 갤러리이(가) 표시된 사진&#10;&#10;자동 생성된 설명">
            <a:extLst>
              <a:ext uri="{FF2B5EF4-FFF2-40B4-BE49-F238E27FC236}">
                <a16:creationId xmlns:a16="http://schemas.microsoft.com/office/drawing/2014/main" id="{7E4C62D6-060D-4881-3A8F-65C7222DF7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68" y="3657360"/>
            <a:ext cx="1239921" cy="12861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D8C382-4ECF-5AF5-0B57-CC692D1B06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80" y="3720745"/>
            <a:ext cx="1458565" cy="12349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EE6D31-B2E8-6024-C463-51B001438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64" y="3762976"/>
            <a:ext cx="1180528" cy="11805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CD65D4-DF12-2C1D-B25A-E5F9C69BC5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46" y="1855234"/>
            <a:ext cx="1234936" cy="12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2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메인 화면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6CA9F2B-C246-A7B4-3BBB-8C3AEDEED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96" y="1398445"/>
            <a:ext cx="10042563" cy="4914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4E5701-D894-31E7-D0B9-F53CB98C4429}"/>
              </a:ext>
            </a:extLst>
          </p:cNvPr>
          <p:cNvSpPr/>
          <p:nvPr/>
        </p:nvSpPr>
        <p:spPr>
          <a:xfrm>
            <a:off x="3615005" y="3384958"/>
            <a:ext cx="5184648" cy="173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E34A2-3D52-4039-D746-146FB2CC2B14}"/>
              </a:ext>
            </a:extLst>
          </p:cNvPr>
          <p:cNvSpPr/>
          <p:nvPr/>
        </p:nvSpPr>
        <p:spPr>
          <a:xfrm>
            <a:off x="2135921" y="1393879"/>
            <a:ext cx="9075987" cy="434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6194748-56C6-F61B-EFD9-A3BAD2EF17F6}"/>
              </a:ext>
            </a:extLst>
          </p:cNvPr>
          <p:cNvGrpSpPr/>
          <p:nvPr/>
        </p:nvGrpSpPr>
        <p:grpSpPr>
          <a:xfrm>
            <a:off x="925901" y="1335683"/>
            <a:ext cx="10543091" cy="5115639"/>
            <a:chOff x="1067767" y="1359340"/>
            <a:chExt cx="10543091" cy="5115639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042C0CD8-E611-2968-3BA3-931084D5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831" y="1359340"/>
              <a:ext cx="10406027" cy="511563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74E0A57-7D12-7651-03D3-EE4A2B3C8963}"/>
                </a:ext>
              </a:extLst>
            </p:cNvPr>
            <p:cNvSpPr/>
            <p:nvPr/>
          </p:nvSpPr>
          <p:spPr>
            <a:xfrm>
              <a:off x="1067767" y="1733964"/>
              <a:ext cx="10472058" cy="739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6BE2265-801D-D622-7BA9-922AEC8C98C4}"/>
                </a:ext>
              </a:extLst>
            </p:cNvPr>
            <p:cNvSpPr/>
            <p:nvPr/>
          </p:nvSpPr>
          <p:spPr>
            <a:xfrm>
              <a:off x="1067767" y="2827600"/>
              <a:ext cx="10472058" cy="739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EF3B717-9252-73A3-95AA-1A19468D49FB}"/>
                </a:ext>
              </a:extLst>
            </p:cNvPr>
            <p:cNvSpPr/>
            <p:nvPr/>
          </p:nvSpPr>
          <p:spPr>
            <a:xfrm>
              <a:off x="1067767" y="3891937"/>
              <a:ext cx="10472058" cy="739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092990E-A5F2-8B34-2E4A-00802733001F}"/>
                </a:ext>
              </a:extLst>
            </p:cNvPr>
            <p:cNvSpPr/>
            <p:nvPr/>
          </p:nvSpPr>
          <p:spPr>
            <a:xfrm>
              <a:off x="1067767" y="4992505"/>
              <a:ext cx="10472058" cy="739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0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및 로그인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8C214DF4-66C6-F531-4835-D405F6FC270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5827" y="1358486"/>
            <a:ext cx="5040000" cy="2717654"/>
          </a:xfrm>
          <a:prstGeom prst="rect">
            <a:avLst/>
          </a:prstGeom>
        </p:spPr>
      </p:pic>
      <p:pic>
        <p:nvPicPr>
          <p:cNvPr id="4" name="그림 3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AA6877A9-F8F1-00ED-190B-0E879D924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4" y="4492567"/>
            <a:ext cx="4026232" cy="1892069"/>
          </a:xfrm>
          <a:prstGeom prst="rect">
            <a:avLst/>
          </a:prstGeom>
        </p:spPr>
      </p:pic>
      <p:pic>
        <p:nvPicPr>
          <p:cNvPr id="91" name="그림 90" descr="텍스트이(가) 표시된 사진&#10;&#10;자동 생성된 설명">
            <a:extLst>
              <a:ext uri="{FF2B5EF4-FFF2-40B4-BE49-F238E27FC236}">
                <a16:creationId xmlns:a16="http://schemas.microsoft.com/office/drawing/2014/main" id="{70D5AAA6-1EC7-0BC0-A373-FF68446E9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309" y="4492567"/>
            <a:ext cx="7071577" cy="18936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05A536B-67D0-D1EE-421C-069F24F89BD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84232" y="1379125"/>
            <a:ext cx="5040000" cy="26970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C53520-EC86-3524-99DC-39659F689358}"/>
              </a:ext>
            </a:extLst>
          </p:cNvPr>
          <p:cNvSpPr/>
          <p:nvPr/>
        </p:nvSpPr>
        <p:spPr>
          <a:xfrm>
            <a:off x="869950" y="5382260"/>
            <a:ext cx="294640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BAC9924-900E-A8E0-7972-18215B30B455}"/>
              </a:ext>
            </a:extLst>
          </p:cNvPr>
          <p:cNvSpPr txBox="1"/>
          <p:nvPr/>
        </p:nvSpPr>
        <p:spPr>
          <a:xfrm>
            <a:off x="7786111" y="4084745"/>
            <a:ext cx="227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틀린 정보 입력한 경우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54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및 로그인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00753109-FCEE-FDE6-B1E3-21F94BA70C5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5178" y="1488569"/>
            <a:ext cx="5040000" cy="27180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6A22002-AEB6-A975-FAE6-3CB2D1E41D9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22" y="1488569"/>
            <a:ext cx="5040000" cy="2718000"/>
          </a:xfrm>
          <a:prstGeom prst="rect">
            <a:avLst/>
          </a:prstGeom>
        </p:spPr>
      </p:pic>
      <p:pic>
        <p:nvPicPr>
          <p:cNvPr id="93" name="그림 92" descr="텍스트이(가) 표시된 사진&#10;&#10;자동 생성된 설명">
            <a:extLst>
              <a:ext uri="{FF2B5EF4-FFF2-40B4-BE49-F238E27FC236}">
                <a16:creationId xmlns:a16="http://schemas.microsoft.com/office/drawing/2014/main" id="{5F042C77-DB08-C27C-0BAA-D721712A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426" y="4377487"/>
            <a:ext cx="2901950" cy="175578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2F7322-A642-2D0E-AE54-F2E1938D5555}"/>
              </a:ext>
            </a:extLst>
          </p:cNvPr>
          <p:cNvGrpSpPr/>
          <p:nvPr/>
        </p:nvGrpSpPr>
        <p:grpSpPr>
          <a:xfrm>
            <a:off x="6346822" y="4292749"/>
            <a:ext cx="5040000" cy="1840526"/>
            <a:chOff x="6461862" y="2286381"/>
            <a:chExt cx="4809919" cy="2587372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A907BB-B098-C619-9CFD-DAF2A8827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862" y="2286381"/>
              <a:ext cx="4809919" cy="882887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51CD97E-5E19-279F-566E-04D2E8A74909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862" y="2604560"/>
              <a:ext cx="4809919" cy="882000"/>
            </a:xfrm>
            <a:prstGeom prst="rect">
              <a:avLst/>
            </a:prstGeom>
          </p:spPr>
        </p:pic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4EB2632C-CD1A-AD29-AF75-FC4AF9BAA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862" y="2918282"/>
              <a:ext cx="4809919" cy="819264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F1F30354-A918-9352-CE33-DA77C34F7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862" y="3246940"/>
              <a:ext cx="4809919" cy="981212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8B7E735C-E45C-52CB-1D83-BEC4AC4D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862" y="3585529"/>
              <a:ext cx="4809919" cy="838317"/>
            </a:xfrm>
            <a:prstGeom prst="rect">
              <a:avLst/>
            </a:prstGeom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9529842B-B046-F831-9D3D-0340CF97B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862" y="3940949"/>
              <a:ext cx="4809919" cy="932804"/>
            </a:xfrm>
            <a:prstGeom prst="rect">
              <a:avLst/>
            </a:prstGeom>
          </p:spPr>
        </p:pic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17B5566-FF62-DB62-B0A4-09CB86835C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801" y="5932776"/>
            <a:ext cx="3279021" cy="5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6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C2097-D345-41BC-8FFA-EF5DA39086D4}"/>
              </a:ext>
            </a:extLst>
          </p:cNvPr>
          <p:cNvSpPr/>
          <p:nvPr/>
        </p:nvSpPr>
        <p:spPr>
          <a:xfrm>
            <a:off x="381000" y="355600"/>
            <a:ext cx="11468100" cy="614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FB03DA-3DE0-D75D-6CC3-B38831FF1BFA}"/>
              </a:ext>
            </a:extLst>
          </p:cNvPr>
          <p:cNvGrpSpPr/>
          <p:nvPr/>
        </p:nvGrpSpPr>
        <p:grpSpPr>
          <a:xfrm>
            <a:off x="6269313" y="1196719"/>
            <a:ext cx="5040000" cy="2930665"/>
            <a:chOff x="6269313" y="1221886"/>
            <a:chExt cx="5040000" cy="293066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A319B3-B80B-C5C8-C358-821E18644506}"/>
                </a:ext>
              </a:extLst>
            </p:cNvPr>
            <p:cNvGrpSpPr/>
            <p:nvPr/>
          </p:nvGrpSpPr>
          <p:grpSpPr>
            <a:xfrm>
              <a:off x="6269313" y="1221886"/>
              <a:ext cx="5040000" cy="2930665"/>
              <a:chOff x="6269313" y="1221886"/>
              <a:chExt cx="5040000" cy="2930665"/>
            </a:xfrm>
          </p:grpSpPr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ED96DA80-D709-94DF-4DCB-993A6FB824DA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69313" y="1221886"/>
                <a:ext cx="5040000" cy="2718000"/>
              </a:xfrm>
              <a:prstGeom prst="rect">
                <a:avLst/>
              </a:prstGeom>
            </p:spPr>
          </p:pic>
          <p:pic>
            <p:nvPicPr>
              <p:cNvPr id="4" name="그림 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A79C75A-E104-BCDF-D9DD-DF8A393EFBDB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9313" y="3161949"/>
                <a:ext cx="5040000" cy="990602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FC0889-37E2-6000-0F12-A18A134A3247}"/>
                </a:ext>
              </a:extLst>
            </p:cNvPr>
            <p:cNvSpPr/>
            <p:nvPr/>
          </p:nvSpPr>
          <p:spPr>
            <a:xfrm>
              <a:off x="9086850" y="3959910"/>
              <a:ext cx="815552" cy="1926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B5970-750E-4004-88A3-F18AFB98D963}"/>
              </a:ext>
            </a:extLst>
          </p:cNvPr>
          <p:cNvSpPr/>
          <p:nvPr/>
        </p:nvSpPr>
        <p:spPr>
          <a:xfrm>
            <a:off x="381000" y="355600"/>
            <a:ext cx="11468100" cy="934322"/>
          </a:xfrm>
          <a:prstGeom prst="rect">
            <a:avLst/>
          </a:prstGeom>
          <a:solidFill>
            <a:srgbClr val="72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설명 </a:t>
            </a:r>
            <a:r>
              <a:rPr lang="en-US" altLang="ko-KR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b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및 로그인</a:t>
            </a:r>
            <a:endParaRPr lang="en-US" altLang="ko-KR" sz="3600" b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76266" y="147781"/>
            <a:ext cx="2152625" cy="1138779"/>
            <a:chOff x="1808336" y="2956874"/>
            <a:chExt cx="5579157" cy="2951480"/>
          </a:xfrm>
        </p:grpSpPr>
        <p:grpSp>
          <p:nvGrpSpPr>
            <p:cNvPr id="32" name="Group 67"/>
            <p:cNvGrpSpPr>
              <a:grpSpLocks noChangeAspect="1"/>
            </p:cNvGrpSpPr>
            <p:nvPr/>
          </p:nvGrpSpPr>
          <p:grpSpPr bwMode="auto">
            <a:xfrm>
              <a:off x="1808336" y="5014774"/>
              <a:ext cx="812226" cy="892987"/>
              <a:chOff x="1215" y="2874"/>
              <a:chExt cx="352" cy="387"/>
            </a:xfrm>
            <a:solidFill>
              <a:schemeClr val="tx2">
                <a:lumMod val="75000"/>
              </a:schemeClr>
            </a:solidFill>
          </p:grpSpPr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5159664" y="4807571"/>
              <a:ext cx="2227829" cy="1100783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213">
              <a:extLst>
                <a:ext uri="{FF2B5EF4-FFF2-40B4-BE49-F238E27FC236}">
                  <a16:creationId xmlns:a16="http://schemas.microsoft.com/office/drawing/2014/main" id="{5676499B-F87F-449D-BF10-0137EA2D8708}"/>
                </a:ext>
              </a:extLst>
            </p:cNvPr>
            <p:cNvSpPr/>
            <p:nvPr/>
          </p:nvSpPr>
          <p:spPr>
            <a:xfrm>
              <a:off x="3300316" y="4343400"/>
              <a:ext cx="3154394" cy="1558604"/>
            </a:xfrm>
            <a:custGeom>
              <a:avLst/>
              <a:gdLst>
                <a:gd name="connsiteX0" fmla="*/ 504444 w 1500161"/>
                <a:gd name="connsiteY0" fmla="*/ 12 h 741238"/>
                <a:gd name="connsiteX1" fmla="*/ 1009269 w 1500161"/>
                <a:gd name="connsiteY1" fmla="*/ 209562 h 741238"/>
                <a:gd name="connsiteX2" fmla="*/ 1285494 w 1500161"/>
                <a:gd name="connsiteY2" fmla="*/ 342912 h 741238"/>
                <a:gd name="connsiteX3" fmla="*/ 1491770 w 1500161"/>
                <a:gd name="connsiteY3" fmla="*/ 696081 h 741238"/>
                <a:gd name="connsiteX4" fmla="*/ 1500161 w 1500161"/>
                <a:gd name="connsiteY4" fmla="*/ 741238 h 741238"/>
                <a:gd name="connsiteX5" fmla="*/ 0 w 1500161"/>
                <a:gd name="connsiteY5" fmla="*/ 741238 h 741238"/>
                <a:gd name="connsiteX6" fmla="*/ 0 w 1500161"/>
                <a:gd name="connsiteY6" fmla="*/ 380904 h 741238"/>
                <a:gd name="connsiteX7" fmla="*/ 82963 w 1500161"/>
                <a:gd name="connsiteY7" fmla="*/ 332792 h 741238"/>
                <a:gd name="connsiteX8" fmla="*/ 256794 w 1500161"/>
                <a:gd name="connsiteY8" fmla="*/ 219087 h 741238"/>
                <a:gd name="connsiteX9" fmla="*/ 504444 w 1500161"/>
                <a:gd name="connsiteY9" fmla="*/ 12 h 7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61" h="741238">
                  <a:moveTo>
                    <a:pt x="504444" y="12"/>
                  </a:moveTo>
                  <a:cubicBezTo>
                    <a:pt x="629856" y="-1575"/>
                    <a:pt x="879094" y="152412"/>
                    <a:pt x="1009269" y="209562"/>
                  </a:cubicBezTo>
                  <a:cubicBezTo>
                    <a:pt x="1139444" y="266712"/>
                    <a:pt x="1204532" y="246075"/>
                    <a:pt x="1285494" y="342912"/>
                  </a:cubicBezTo>
                  <a:cubicBezTo>
                    <a:pt x="1346216" y="415540"/>
                    <a:pt x="1457837" y="580144"/>
                    <a:pt x="1491770" y="696081"/>
                  </a:cubicBezTo>
                  <a:lnTo>
                    <a:pt x="1500161" y="741238"/>
                  </a:lnTo>
                  <a:lnTo>
                    <a:pt x="0" y="741238"/>
                  </a:lnTo>
                  <a:lnTo>
                    <a:pt x="0" y="380904"/>
                  </a:lnTo>
                  <a:lnTo>
                    <a:pt x="82963" y="332792"/>
                  </a:lnTo>
                  <a:cubicBezTo>
                    <a:pt x="143685" y="296081"/>
                    <a:pt x="209963" y="253218"/>
                    <a:pt x="256794" y="219087"/>
                  </a:cubicBezTo>
                  <a:cubicBezTo>
                    <a:pt x="350457" y="150824"/>
                    <a:pt x="379032" y="1599"/>
                    <a:pt x="504444" y="12"/>
                  </a:cubicBezTo>
                  <a:close/>
                </a:path>
              </a:pathLst>
            </a:cu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61670" y="3763744"/>
              <a:ext cx="431262" cy="2133819"/>
              <a:chOff x="4267334" y="3825730"/>
              <a:chExt cx="431262" cy="2133819"/>
            </a:xfrm>
          </p:grpSpPr>
          <p:sp>
            <p:nvSpPr>
              <p:cNvPr id="53" name="자유형 5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4267334" y="3825730"/>
                <a:ext cx="431262" cy="2133819"/>
              </a:xfrm>
              <a:custGeom>
                <a:avLst/>
                <a:gdLst>
                  <a:gd name="connsiteX0" fmla="*/ 76200 w 431262"/>
                  <a:gd name="connsiteY0" fmla="*/ 0 h 2133819"/>
                  <a:gd name="connsiteX1" fmla="*/ 354196 w 431262"/>
                  <a:gd name="connsiteY1" fmla="*/ 0 h 2133819"/>
                  <a:gd name="connsiteX2" fmla="*/ 354196 w 431262"/>
                  <a:gd name="connsiteY2" fmla="*/ 100939 h 2133819"/>
                  <a:gd name="connsiteX3" fmla="*/ 431262 w 431262"/>
                  <a:gd name="connsiteY3" fmla="*/ 100939 h 2133819"/>
                  <a:gd name="connsiteX4" fmla="*/ 431262 w 431262"/>
                  <a:gd name="connsiteY4" fmla="*/ 2133819 h 2133819"/>
                  <a:gd name="connsiteX5" fmla="*/ 0 w 431262"/>
                  <a:gd name="connsiteY5" fmla="*/ 2133819 h 2133819"/>
                  <a:gd name="connsiteX6" fmla="*/ 0 w 431262"/>
                  <a:gd name="connsiteY6" fmla="*/ 100939 h 2133819"/>
                  <a:gd name="connsiteX7" fmla="*/ 76200 w 431262"/>
                  <a:gd name="connsiteY7" fmla="*/ 100939 h 213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262" h="2133819">
                    <a:moveTo>
                      <a:pt x="76200" y="0"/>
                    </a:moveTo>
                    <a:lnTo>
                      <a:pt x="354196" y="0"/>
                    </a:lnTo>
                    <a:lnTo>
                      <a:pt x="354196" y="100939"/>
                    </a:lnTo>
                    <a:lnTo>
                      <a:pt x="431262" y="100939"/>
                    </a:lnTo>
                    <a:lnTo>
                      <a:pt x="431262" y="2133819"/>
                    </a:lnTo>
                    <a:lnTo>
                      <a:pt x="0" y="2133819"/>
                    </a:lnTo>
                    <a:lnTo>
                      <a:pt x="0" y="100939"/>
                    </a:lnTo>
                    <a:lnTo>
                      <a:pt x="76200" y="100939"/>
                    </a:lnTo>
                    <a:close/>
                  </a:path>
                </a:pathLst>
              </a:cu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4366520" y="3909372"/>
                <a:ext cx="227550" cy="1980179"/>
              </a:xfrm>
              <a:custGeom>
                <a:avLst/>
                <a:gdLst>
                  <a:gd name="connsiteX0" fmla="*/ 209550 w 227550"/>
                  <a:gd name="connsiteY0" fmla="*/ 180179 h 1980179"/>
                  <a:gd name="connsiteX1" fmla="*/ 227550 w 227550"/>
                  <a:gd name="connsiteY1" fmla="*/ 180179 h 1980179"/>
                  <a:gd name="connsiteX2" fmla="*/ 227550 w 227550"/>
                  <a:gd name="connsiteY2" fmla="*/ 1980179 h 1980179"/>
                  <a:gd name="connsiteX3" fmla="*/ 209550 w 227550"/>
                  <a:gd name="connsiteY3" fmla="*/ 1980179 h 1980179"/>
                  <a:gd name="connsiteX4" fmla="*/ 0 w 227550"/>
                  <a:gd name="connsiteY4" fmla="*/ 180179 h 1980179"/>
                  <a:gd name="connsiteX5" fmla="*/ 18000 w 227550"/>
                  <a:gd name="connsiteY5" fmla="*/ 180179 h 1980179"/>
                  <a:gd name="connsiteX6" fmla="*/ 18000 w 227550"/>
                  <a:gd name="connsiteY6" fmla="*/ 1980179 h 1980179"/>
                  <a:gd name="connsiteX7" fmla="*/ 0 w 227550"/>
                  <a:gd name="connsiteY7" fmla="*/ 1980179 h 1980179"/>
                  <a:gd name="connsiteX8" fmla="*/ 139700 w 227550"/>
                  <a:gd name="connsiteY8" fmla="*/ 0 h 1980179"/>
                  <a:gd name="connsiteX9" fmla="*/ 157700 w 227550"/>
                  <a:gd name="connsiteY9" fmla="*/ 0 h 1980179"/>
                  <a:gd name="connsiteX10" fmla="*/ 157700 w 227550"/>
                  <a:gd name="connsiteY10" fmla="*/ 1980000 h 1980179"/>
                  <a:gd name="connsiteX11" fmla="*/ 139700 w 227550"/>
                  <a:gd name="connsiteY11" fmla="*/ 1980000 h 1980179"/>
                  <a:gd name="connsiteX12" fmla="*/ 69850 w 227550"/>
                  <a:gd name="connsiteY12" fmla="*/ 0 h 1980179"/>
                  <a:gd name="connsiteX13" fmla="*/ 87850 w 227550"/>
                  <a:gd name="connsiteY13" fmla="*/ 0 h 1980179"/>
                  <a:gd name="connsiteX14" fmla="*/ 87850 w 227550"/>
                  <a:gd name="connsiteY14" fmla="*/ 1980000 h 1980179"/>
                  <a:gd name="connsiteX15" fmla="*/ 69850 w 227550"/>
                  <a:gd name="connsiteY15" fmla="*/ 1980000 h 198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550" h="1980179">
                    <a:moveTo>
                      <a:pt x="209550" y="180179"/>
                    </a:moveTo>
                    <a:lnTo>
                      <a:pt x="227550" y="180179"/>
                    </a:lnTo>
                    <a:lnTo>
                      <a:pt x="227550" y="1980179"/>
                    </a:lnTo>
                    <a:lnTo>
                      <a:pt x="209550" y="1980179"/>
                    </a:lnTo>
                    <a:close/>
                    <a:moveTo>
                      <a:pt x="0" y="180179"/>
                    </a:moveTo>
                    <a:lnTo>
                      <a:pt x="18000" y="180179"/>
                    </a:lnTo>
                    <a:lnTo>
                      <a:pt x="18000" y="1980179"/>
                    </a:lnTo>
                    <a:lnTo>
                      <a:pt x="0" y="1980179"/>
                    </a:lnTo>
                    <a:close/>
                    <a:moveTo>
                      <a:pt x="139700" y="0"/>
                    </a:moveTo>
                    <a:lnTo>
                      <a:pt x="157700" y="0"/>
                    </a:lnTo>
                    <a:lnTo>
                      <a:pt x="157700" y="1980000"/>
                    </a:lnTo>
                    <a:lnTo>
                      <a:pt x="139700" y="1980000"/>
                    </a:lnTo>
                    <a:close/>
                    <a:moveTo>
                      <a:pt x="69850" y="0"/>
                    </a:moveTo>
                    <a:lnTo>
                      <a:pt x="87850" y="0"/>
                    </a:lnTo>
                    <a:lnTo>
                      <a:pt x="87850" y="1980000"/>
                    </a:lnTo>
                    <a:lnTo>
                      <a:pt x="69850" y="198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33882" y="2956874"/>
              <a:ext cx="628112" cy="2940297"/>
              <a:chOff x="5106144" y="3024327"/>
              <a:chExt cx="628112" cy="29402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4953795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6144" y="3207541"/>
                <a:ext cx="628112" cy="1757412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3024327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3076896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234032" y="4020462"/>
                <a:ext cx="378826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297445" y="4073031"/>
                <a:ext cx="252000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668838" y="3285974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68922" y="3283106"/>
                <a:ext cx="18000" cy="1628161"/>
              </a:xfrm>
              <a:custGeom>
                <a:avLst/>
                <a:gdLst>
                  <a:gd name="connsiteX0" fmla="*/ 0 w 18000"/>
                  <a:gd name="connsiteY0" fmla="*/ 1610161 h 1628161"/>
                  <a:gd name="connsiteX1" fmla="*/ 18000 w 18000"/>
                  <a:gd name="connsiteY1" fmla="*/ 1610161 h 1628161"/>
                  <a:gd name="connsiteX2" fmla="*/ 18000 w 18000"/>
                  <a:gd name="connsiteY2" fmla="*/ 1628161 h 1628161"/>
                  <a:gd name="connsiteX3" fmla="*/ 0 w 18000"/>
                  <a:gd name="connsiteY3" fmla="*/ 1628161 h 1628161"/>
                  <a:gd name="connsiteX4" fmla="*/ 0 w 18000"/>
                  <a:gd name="connsiteY4" fmla="*/ 1540154 h 1628161"/>
                  <a:gd name="connsiteX5" fmla="*/ 18000 w 18000"/>
                  <a:gd name="connsiteY5" fmla="*/ 1540154 h 1628161"/>
                  <a:gd name="connsiteX6" fmla="*/ 18000 w 18000"/>
                  <a:gd name="connsiteY6" fmla="*/ 1558154 h 1628161"/>
                  <a:gd name="connsiteX7" fmla="*/ 0 w 18000"/>
                  <a:gd name="connsiteY7" fmla="*/ 1558154 h 1628161"/>
                  <a:gd name="connsiteX8" fmla="*/ 0 w 18000"/>
                  <a:gd name="connsiteY8" fmla="*/ 1470147 h 1628161"/>
                  <a:gd name="connsiteX9" fmla="*/ 18000 w 18000"/>
                  <a:gd name="connsiteY9" fmla="*/ 1470147 h 1628161"/>
                  <a:gd name="connsiteX10" fmla="*/ 18000 w 18000"/>
                  <a:gd name="connsiteY10" fmla="*/ 1488147 h 1628161"/>
                  <a:gd name="connsiteX11" fmla="*/ 0 w 18000"/>
                  <a:gd name="connsiteY11" fmla="*/ 1488147 h 1628161"/>
                  <a:gd name="connsiteX12" fmla="*/ 0 w 18000"/>
                  <a:gd name="connsiteY12" fmla="*/ 1400140 h 1628161"/>
                  <a:gd name="connsiteX13" fmla="*/ 18000 w 18000"/>
                  <a:gd name="connsiteY13" fmla="*/ 1400140 h 1628161"/>
                  <a:gd name="connsiteX14" fmla="*/ 18000 w 18000"/>
                  <a:gd name="connsiteY14" fmla="*/ 1418140 h 1628161"/>
                  <a:gd name="connsiteX15" fmla="*/ 0 w 18000"/>
                  <a:gd name="connsiteY15" fmla="*/ 1418140 h 1628161"/>
                  <a:gd name="connsiteX16" fmla="*/ 0 w 18000"/>
                  <a:gd name="connsiteY16" fmla="*/ 1330133 h 1628161"/>
                  <a:gd name="connsiteX17" fmla="*/ 18000 w 18000"/>
                  <a:gd name="connsiteY17" fmla="*/ 1330133 h 1628161"/>
                  <a:gd name="connsiteX18" fmla="*/ 18000 w 18000"/>
                  <a:gd name="connsiteY18" fmla="*/ 1348133 h 1628161"/>
                  <a:gd name="connsiteX19" fmla="*/ 0 w 18000"/>
                  <a:gd name="connsiteY19" fmla="*/ 1348133 h 1628161"/>
                  <a:gd name="connsiteX20" fmla="*/ 0 w 18000"/>
                  <a:gd name="connsiteY20" fmla="*/ 1260126 h 1628161"/>
                  <a:gd name="connsiteX21" fmla="*/ 18000 w 18000"/>
                  <a:gd name="connsiteY21" fmla="*/ 1260126 h 1628161"/>
                  <a:gd name="connsiteX22" fmla="*/ 18000 w 18000"/>
                  <a:gd name="connsiteY22" fmla="*/ 1278126 h 1628161"/>
                  <a:gd name="connsiteX23" fmla="*/ 0 w 18000"/>
                  <a:gd name="connsiteY23" fmla="*/ 1278126 h 1628161"/>
                  <a:gd name="connsiteX24" fmla="*/ 0 w 18000"/>
                  <a:gd name="connsiteY24" fmla="*/ 1190119 h 1628161"/>
                  <a:gd name="connsiteX25" fmla="*/ 18000 w 18000"/>
                  <a:gd name="connsiteY25" fmla="*/ 1190119 h 1628161"/>
                  <a:gd name="connsiteX26" fmla="*/ 18000 w 18000"/>
                  <a:gd name="connsiteY26" fmla="*/ 1208119 h 1628161"/>
                  <a:gd name="connsiteX27" fmla="*/ 0 w 18000"/>
                  <a:gd name="connsiteY27" fmla="*/ 1208119 h 1628161"/>
                  <a:gd name="connsiteX28" fmla="*/ 0 w 18000"/>
                  <a:gd name="connsiteY28" fmla="*/ 1120112 h 1628161"/>
                  <a:gd name="connsiteX29" fmla="*/ 18000 w 18000"/>
                  <a:gd name="connsiteY29" fmla="*/ 1120112 h 1628161"/>
                  <a:gd name="connsiteX30" fmla="*/ 18000 w 18000"/>
                  <a:gd name="connsiteY30" fmla="*/ 1138112 h 1628161"/>
                  <a:gd name="connsiteX31" fmla="*/ 0 w 18000"/>
                  <a:gd name="connsiteY31" fmla="*/ 1138112 h 1628161"/>
                  <a:gd name="connsiteX32" fmla="*/ 0 w 18000"/>
                  <a:gd name="connsiteY32" fmla="*/ 1050105 h 1628161"/>
                  <a:gd name="connsiteX33" fmla="*/ 18000 w 18000"/>
                  <a:gd name="connsiteY33" fmla="*/ 1050105 h 1628161"/>
                  <a:gd name="connsiteX34" fmla="*/ 18000 w 18000"/>
                  <a:gd name="connsiteY34" fmla="*/ 1068105 h 1628161"/>
                  <a:gd name="connsiteX35" fmla="*/ 0 w 18000"/>
                  <a:gd name="connsiteY35" fmla="*/ 1068105 h 1628161"/>
                  <a:gd name="connsiteX36" fmla="*/ 0 w 18000"/>
                  <a:gd name="connsiteY36" fmla="*/ 980098 h 1628161"/>
                  <a:gd name="connsiteX37" fmla="*/ 18000 w 18000"/>
                  <a:gd name="connsiteY37" fmla="*/ 980098 h 1628161"/>
                  <a:gd name="connsiteX38" fmla="*/ 18000 w 18000"/>
                  <a:gd name="connsiteY38" fmla="*/ 998098 h 1628161"/>
                  <a:gd name="connsiteX39" fmla="*/ 0 w 18000"/>
                  <a:gd name="connsiteY39" fmla="*/ 998098 h 1628161"/>
                  <a:gd name="connsiteX40" fmla="*/ 0 w 18000"/>
                  <a:gd name="connsiteY40" fmla="*/ 910091 h 1628161"/>
                  <a:gd name="connsiteX41" fmla="*/ 18000 w 18000"/>
                  <a:gd name="connsiteY41" fmla="*/ 910091 h 1628161"/>
                  <a:gd name="connsiteX42" fmla="*/ 18000 w 18000"/>
                  <a:gd name="connsiteY42" fmla="*/ 928091 h 1628161"/>
                  <a:gd name="connsiteX43" fmla="*/ 0 w 18000"/>
                  <a:gd name="connsiteY43" fmla="*/ 928091 h 1628161"/>
                  <a:gd name="connsiteX44" fmla="*/ 0 w 18000"/>
                  <a:gd name="connsiteY44" fmla="*/ 840084 h 1628161"/>
                  <a:gd name="connsiteX45" fmla="*/ 18000 w 18000"/>
                  <a:gd name="connsiteY45" fmla="*/ 840084 h 1628161"/>
                  <a:gd name="connsiteX46" fmla="*/ 18000 w 18000"/>
                  <a:gd name="connsiteY46" fmla="*/ 858084 h 1628161"/>
                  <a:gd name="connsiteX47" fmla="*/ 0 w 18000"/>
                  <a:gd name="connsiteY47" fmla="*/ 858084 h 1628161"/>
                  <a:gd name="connsiteX48" fmla="*/ 0 w 18000"/>
                  <a:gd name="connsiteY48" fmla="*/ 770077 h 1628161"/>
                  <a:gd name="connsiteX49" fmla="*/ 18000 w 18000"/>
                  <a:gd name="connsiteY49" fmla="*/ 770077 h 1628161"/>
                  <a:gd name="connsiteX50" fmla="*/ 18000 w 18000"/>
                  <a:gd name="connsiteY50" fmla="*/ 788077 h 1628161"/>
                  <a:gd name="connsiteX51" fmla="*/ 0 w 18000"/>
                  <a:gd name="connsiteY51" fmla="*/ 788077 h 1628161"/>
                  <a:gd name="connsiteX52" fmla="*/ 0 w 18000"/>
                  <a:gd name="connsiteY52" fmla="*/ 700070 h 1628161"/>
                  <a:gd name="connsiteX53" fmla="*/ 18000 w 18000"/>
                  <a:gd name="connsiteY53" fmla="*/ 700070 h 1628161"/>
                  <a:gd name="connsiteX54" fmla="*/ 18000 w 18000"/>
                  <a:gd name="connsiteY54" fmla="*/ 718070 h 1628161"/>
                  <a:gd name="connsiteX55" fmla="*/ 0 w 18000"/>
                  <a:gd name="connsiteY55" fmla="*/ 718070 h 1628161"/>
                  <a:gd name="connsiteX56" fmla="*/ 0 w 18000"/>
                  <a:gd name="connsiteY56" fmla="*/ 630063 h 1628161"/>
                  <a:gd name="connsiteX57" fmla="*/ 18000 w 18000"/>
                  <a:gd name="connsiteY57" fmla="*/ 630063 h 1628161"/>
                  <a:gd name="connsiteX58" fmla="*/ 18000 w 18000"/>
                  <a:gd name="connsiteY58" fmla="*/ 648063 h 1628161"/>
                  <a:gd name="connsiteX59" fmla="*/ 0 w 18000"/>
                  <a:gd name="connsiteY59" fmla="*/ 648063 h 1628161"/>
                  <a:gd name="connsiteX60" fmla="*/ 0 w 18000"/>
                  <a:gd name="connsiteY60" fmla="*/ 560056 h 1628161"/>
                  <a:gd name="connsiteX61" fmla="*/ 18000 w 18000"/>
                  <a:gd name="connsiteY61" fmla="*/ 560056 h 1628161"/>
                  <a:gd name="connsiteX62" fmla="*/ 18000 w 18000"/>
                  <a:gd name="connsiteY62" fmla="*/ 578056 h 1628161"/>
                  <a:gd name="connsiteX63" fmla="*/ 0 w 18000"/>
                  <a:gd name="connsiteY63" fmla="*/ 578056 h 1628161"/>
                  <a:gd name="connsiteX64" fmla="*/ 0 w 18000"/>
                  <a:gd name="connsiteY64" fmla="*/ 490049 h 1628161"/>
                  <a:gd name="connsiteX65" fmla="*/ 18000 w 18000"/>
                  <a:gd name="connsiteY65" fmla="*/ 490049 h 1628161"/>
                  <a:gd name="connsiteX66" fmla="*/ 18000 w 18000"/>
                  <a:gd name="connsiteY66" fmla="*/ 508049 h 1628161"/>
                  <a:gd name="connsiteX67" fmla="*/ 0 w 18000"/>
                  <a:gd name="connsiteY67" fmla="*/ 508049 h 1628161"/>
                  <a:gd name="connsiteX68" fmla="*/ 0 w 18000"/>
                  <a:gd name="connsiteY68" fmla="*/ 420042 h 1628161"/>
                  <a:gd name="connsiteX69" fmla="*/ 18000 w 18000"/>
                  <a:gd name="connsiteY69" fmla="*/ 420042 h 1628161"/>
                  <a:gd name="connsiteX70" fmla="*/ 18000 w 18000"/>
                  <a:gd name="connsiteY70" fmla="*/ 438042 h 1628161"/>
                  <a:gd name="connsiteX71" fmla="*/ 0 w 18000"/>
                  <a:gd name="connsiteY71" fmla="*/ 438042 h 1628161"/>
                  <a:gd name="connsiteX72" fmla="*/ 0 w 18000"/>
                  <a:gd name="connsiteY72" fmla="*/ 350035 h 1628161"/>
                  <a:gd name="connsiteX73" fmla="*/ 18000 w 18000"/>
                  <a:gd name="connsiteY73" fmla="*/ 350035 h 1628161"/>
                  <a:gd name="connsiteX74" fmla="*/ 18000 w 18000"/>
                  <a:gd name="connsiteY74" fmla="*/ 368035 h 1628161"/>
                  <a:gd name="connsiteX75" fmla="*/ 0 w 18000"/>
                  <a:gd name="connsiteY75" fmla="*/ 368035 h 1628161"/>
                  <a:gd name="connsiteX76" fmla="*/ 0 w 18000"/>
                  <a:gd name="connsiteY76" fmla="*/ 280028 h 1628161"/>
                  <a:gd name="connsiteX77" fmla="*/ 18000 w 18000"/>
                  <a:gd name="connsiteY77" fmla="*/ 280028 h 1628161"/>
                  <a:gd name="connsiteX78" fmla="*/ 18000 w 18000"/>
                  <a:gd name="connsiteY78" fmla="*/ 298028 h 1628161"/>
                  <a:gd name="connsiteX79" fmla="*/ 0 w 18000"/>
                  <a:gd name="connsiteY79" fmla="*/ 298028 h 1628161"/>
                  <a:gd name="connsiteX80" fmla="*/ 0 w 18000"/>
                  <a:gd name="connsiteY80" fmla="*/ 210021 h 1628161"/>
                  <a:gd name="connsiteX81" fmla="*/ 18000 w 18000"/>
                  <a:gd name="connsiteY81" fmla="*/ 210021 h 1628161"/>
                  <a:gd name="connsiteX82" fmla="*/ 18000 w 18000"/>
                  <a:gd name="connsiteY82" fmla="*/ 228021 h 1628161"/>
                  <a:gd name="connsiteX83" fmla="*/ 0 w 18000"/>
                  <a:gd name="connsiteY83" fmla="*/ 228021 h 1628161"/>
                  <a:gd name="connsiteX84" fmla="*/ 0 w 18000"/>
                  <a:gd name="connsiteY84" fmla="*/ 140014 h 1628161"/>
                  <a:gd name="connsiteX85" fmla="*/ 18000 w 18000"/>
                  <a:gd name="connsiteY85" fmla="*/ 140014 h 1628161"/>
                  <a:gd name="connsiteX86" fmla="*/ 18000 w 18000"/>
                  <a:gd name="connsiteY86" fmla="*/ 158014 h 1628161"/>
                  <a:gd name="connsiteX87" fmla="*/ 0 w 18000"/>
                  <a:gd name="connsiteY87" fmla="*/ 158014 h 1628161"/>
                  <a:gd name="connsiteX88" fmla="*/ 0 w 18000"/>
                  <a:gd name="connsiteY88" fmla="*/ 70007 h 1628161"/>
                  <a:gd name="connsiteX89" fmla="*/ 18000 w 18000"/>
                  <a:gd name="connsiteY89" fmla="*/ 70007 h 1628161"/>
                  <a:gd name="connsiteX90" fmla="*/ 18000 w 18000"/>
                  <a:gd name="connsiteY90" fmla="*/ 88007 h 1628161"/>
                  <a:gd name="connsiteX91" fmla="*/ 0 w 18000"/>
                  <a:gd name="connsiteY91" fmla="*/ 88007 h 1628161"/>
                  <a:gd name="connsiteX92" fmla="*/ 0 w 18000"/>
                  <a:gd name="connsiteY92" fmla="*/ 0 h 1628161"/>
                  <a:gd name="connsiteX93" fmla="*/ 18000 w 18000"/>
                  <a:gd name="connsiteY93" fmla="*/ 0 h 1628161"/>
                  <a:gd name="connsiteX94" fmla="*/ 18000 w 18000"/>
                  <a:gd name="connsiteY94" fmla="*/ 18000 h 1628161"/>
                  <a:gd name="connsiteX95" fmla="*/ 0 w 18000"/>
                  <a:gd name="connsiteY95" fmla="*/ 18000 h 162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8000" h="1628161"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5108032" y="5020133"/>
                <a:ext cx="626224" cy="944491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5171444" y="5072702"/>
                <a:ext cx="515393" cy="832476"/>
              </a:xfrm>
              <a:custGeom>
                <a:avLst/>
                <a:gdLst>
                  <a:gd name="connsiteX0" fmla="*/ 0 w 252000"/>
                  <a:gd name="connsiteY0" fmla="*/ 814476 h 832476"/>
                  <a:gd name="connsiteX1" fmla="*/ 252000 w 252000"/>
                  <a:gd name="connsiteY1" fmla="*/ 814476 h 832476"/>
                  <a:gd name="connsiteX2" fmla="*/ 252000 w 252000"/>
                  <a:gd name="connsiteY2" fmla="*/ 832476 h 832476"/>
                  <a:gd name="connsiteX3" fmla="*/ 0 w 252000"/>
                  <a:gd name="connsiteY3" fmla="*/ 832476 h 832476"/>
                  <a:gd name="connsiteX4" fmla="*/ 0 w 252000"/>
                  <a:gd name="connsiteY4" fmla="*/ 751824 h 832476"/>
                  <a:gd name="connsiteX5" fmla="*/ 252000 w 252000"/>
                  <a:gd name="connsiteY5" fmla="*/ 751824 h 832476"/>
                  <a:gd name="connsiteX6" fmla="*/ 252000 w 252000"/>
                  <a:gd name="connsiteY6" fmla="*/ 769824 h 832476"/>
                  <a:gd name="connsiteX7" fmla="*/ 0 w 252000"/>
                  <a:gd name="connsiteY7" fmla="*/ 769824 h 832476"/>
                  <a:gd name="connsiteX8" fmla="*/ 0 w 252000"/>
                  <a:gd name="connsiteY8" fmla="*/ 689172 h 832476"/>
                  <a:gd name="connsiteX9" fmla="*/ 252000 w 252000"/>
                  <a:gd name="connsiteY9" fmla="*/ 689172 h 832476"/>
                  <a:gd name="connsiteX10" fmla="*/ 252000 w 252000"/>
                  <a:gd name="connsiteY10" fmla="*/ 707172 h 832476"/>
                  <a:gd name="connsiteX11" fmla="*/ 0 w 252000"/>
                  <a:gd name="connsiteY11" fmla="*/ 707172 h 832476"/>
                  <a:gd name="connsiteX12" fmla="*/ 0 w 252000"/>
                  <a:gd name="connsiteY12" fmla="*/ 626520 h 832476"/>
                  <a:gd name="connsiteX13" fmla="*/ 252000 w 252000"/>
                  <a:gd name="connsiteY13" fmla="*/ 626520 h 832476"/>
                  <a:gd name="connsiteX14" fmla="*/ 252000 w 252000"/>
                  <a:gd name="connsiteY14" fmla="*/ 644520 h 832476"/>
                  <a:gd name="connsiteX15" fmla="*/ 0 w 252000"/>
                  <a:gd name="connsiteY15" fmla="*/ 644520 h 832476"/>
                  <a:gd name="connsiteX16" fmla="*/ 0 w 252000"/>
                  <a:gd name="connsiteY16" fmla="*/ 563868 h 832476"/>
                  <a:gd name="connsiteX17" fmla="*/ 252000 w 252000"/>
                  <a:gd name="connsiteY17" fmla="*/ 563868 h 832476"/>
                  <a:gd name="connsiteX18" fmla="*/ 252000 w 252000"/>
                  <a:gd name="connsiteY18" fmla="*/ 581868 h 832476"/>
                  <a:gd name="connsiteX19" fmla="*/ 0 w 252000"/>
                  <a:gd name="connsiteY19" fmla="*/ 581868 h 832476"/>
                  <a:gd name="connsiteX20" fmla="*/ 0 w 252000"/>
                  <a:gd name="connsiteY20" fmla="*/ 501216 h 832476"/>
                  <a:gd name="connsiteX21" fmla="*/ 252000 w 252000"/>
                  <a:gd name="connsiteY21" fmla="*/ 501216 h 832476"/>
                  <a:gd name="connsiteX22" fmla="*/ 252000 w 252000"/>
                  <a:gd name="connsiteY22" fmla="*/ 519216 h 832476"/>
                  <a:gd name="connsiteX23" fmla="*/ 0 w 252000"/>
                  <a:gd name="connsiteY23" fmla="*/ 519216 h 832476"/>
                  <a:gd name="connsiteX24" fmla="*/ 0 w 252000"/>
                  <a:gd name="connsiteY24" fmla="*/ 438564 h 832476"/>
                  <a:gd name="connsiteX25" fmla="*/ 252000 w 252000"/>
                  <a:gd name="connsiteY25" fmla="*/ 438564 h 832476"/>
                  <a:gd name="connsiteX26" fmla="*/ 252000 w 252000"/>
                  <a:gd name="connsiteY26" fmla="*/ 456564 h 832476"/>
                  <a:gd name="connsiteX27" fmla="*/ 0 w 252000"/>
                  <a:gd name="connsiteY27" fmla="*/ 456564 h 832476"/>
                  <a:gd name="connsiteX28" fmla="*/ 0 w 252000"/>
                  <a:gd name="connsiteY28" fmla="*/ 375912 h 832476"/>
                  <a:gd name="connsiteX29" fmla="*/ 252000 w 252000"/>
                  <a:gd name="connsiteY29" fmla="*/ 375912 h 832476"/>
                  <a:gd name="connsiteX30" fmla="*/ 252000 w 252000"/>
                  <a:gd name="connsiteY30" fmla="*/ 393912 h 832476"/>
                  <a:gd name="connsiteX31" fmla="*/ 0 w 252000"/>
                  <a:gd name="connsiteY31" fmla="*/ 393912 h 832476"/>
                  <a:gd name="connsiteX32" fmla="*/ 0 w 252000"/>
                  <a:gd name="connsiteY32" fmla="*/ 313260 h 832476"/>
                  <a:gd name="connsiteX33" fmla="*/ 252000 w 252000"/>
                  <a:gd name="connsiteY33" fmla="*/ 313260 h 832476"/>
                  <a:gd name="connsiteX34" fmla="*/ 252000 w 252000"/>
                  <a:gd name="connsiteY34" fmla="*/ 331260 h 832476"/>
                  <a:gd name="connsiteX35" fmla="*/ 0 w 252000"/>
                  <a:gd name="connsiteY35" fmla="*/ 331260 h 832476"/>
                  <a:gd name="connsiteX36" fmla="*/ 0 w 252000"/>
                  <a:gd name="connsiteY36" fmla="*/ 250608 h 832476"/>
                  <a:gd name="connsiteX37" fmla="*/ 252000 w 252000"/>
                  <a:gd name="connsiteY37" fmla="*/ 250608 h 832476"/>
                  <a:gd name="connsiteX38" fmla="*/ 252000 w 252000"/>
                  <a:gd name="connsiteY38" fmla="*/ 268608 h 832476"/>
                  <a:gd name="connsiteX39" fmla="*/ 0 w 252000"/>
                  <a:gd name="connsiteY39" fmla="*/ 268608 h 832476"/>
                  <a:gd name="connsiteX40" fmla="*/ 0 w 252000"/>
                  <a:gd name="connsiteY40" fmla="*/ 187956 h 832476"/>
                  <a:gd name="connsiteX41" fmla="*/ 252000 w 252000"/>
                  <a:gd name="connsiteY41" fmla="*/ 187956 h 832476"/>
                  <a:gd name="connsiteX42" fmla="*/ 252000 w 252000"/>
                  <a:gd name="connsiteY42" fmla="*/ 205956 h 832476"/>
                  <a:gd name="connsiteX43" fmla="*/ 0 w 252000"/>
                  <a:gd name="connsiteY43" fmla="*/ 205956 h 832476"/>
                  <a:gd name="connsiteX44" fmla="*/ 0 w 252000"/>
                  <a:gd name="connsiteY44" fmla="*/ 125304 h 832476"/>
                  <a:gd name="connsiteX45" fmla="*/ 252000 w 252000"/>
                  <a:gd name="connsiteY45" fmla="*/ 125304 h 832476"/>
                  <a:gd name="connsiteX46" fmla="*/ 252000 w 252000"/>
                  <a:gd name="connsiteY46" fmla="*/ 143304 h 832476"/>
                  <a:gd name="connsiteX47" fmla="*/ 0 w 252000"/>
                  <a:gd name="connsiteY47" fmla="*/ 143304 h 832476"/>
                  <a:gd name="connsiteX48" fmla="*/ 0 w 252000"/>
                  <a:gd name="connsiteY48" fmla="*/ 62652 h 832476"/>
                  <a:gd name="connsiteX49" fmla="*/ 252000 w 252000"/>
                  <a:gd name="connsiteY49" fmla="*/ 62652 h 832476"/>
                  <a:gd name="connsiteX50" fmla="*/ 252000 w 252000"/>
                  <a:gd name="connsiteY50" fmla="*/ 80652 h 832476"/>
                  <a:gd name="connsiteX51" fmla="*/ 0 w 252000"/>
                  <a:gd name="connsiteY51" fmla="*/ 80652 h 832476"/>
                  <a:gd name="connsiteX52" fmla="*/ 0 w 252000"/>
                  <a:gd name="connsiteY52" fmla="*/ 0 h 832476"/>
                  <a:gd name="connsiteX53" fmla="*/ 252000 w 252000"/>
                  <a:gd name="connsiteY53" fmla="*/ 0 h 832476"/>
                  <a:gd name="connsiteX54" fmla="*/ 252000 w 252000"/>
                  <a:gd name="connsiteY54" fmla="*/ 18000 h 832476"/>
                  <a:gd name="connsiteX55" fmla="*/ 0 w 252000"/>
                  <a:gd name="connsiteY55" fmla="*/ 18000 h 832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2000" h="832476">
                    <a:moveTo>
                      <a:pt x="0" y="814476"/>
                    </a:moveTo>
                    <a:lnTo>
                      <a:pt x="252000" y="814476"/>
                    </a:lnTo>
                    <a:lnTo>
                      <a:pt x="252000" y="832476"/>
                    </a:lnTo>
                    <a:lnTo>
                      <a:pt x="0" y="832476"/>
                    </a:lnTo>
                    <a:close/>
                    <a:moveTo>
                      <a:pt x="0" y="751824"/>
                    </a:moveTo>
                    <a:lnTo>
                      <a:pt x="252000" y="751824"/>
                    </a:lnTo>
                    <a:lnTo>
                      <a:pt x="252000" y="769824"/>
                    </a:lnTo>
                    <a:lnTo>
                      <a:pt x="0" y="769824"/>
                    </a:lnTo>
                    <a:close/>
                    <a:moveTo>
                      <a:pt x="0" y="689172"/>
                    </a:moveTo>
                    <a:lnTo>
                      <a:pt x="252000" y="689172"/>
                    </a:lnTo>
                    <a:lnTo>
                      <a:pt x="252000" y="707172"/>
                    </a:lnTo>
                    <a:lnTo>
                      <a:pt x="0" y="707172"/>
                    </a:lnTo>
                    <a:close/>
                    <a:moveTo>
                      <a:pt x="0" y="626520"/>
                    </a:moveTo>
                    <a:lnTo>
                      <a:pt x="252000" y="626520"/>
                    </a:lnTo>
                    <a:lnTo>
                      <a:pt x="252000" y="644520"/>
                    </a:lnTo>
                    <a:lnTo>
                      <a:pt x="0" y="644520"/>
                    </a:lnTo>
                    <a:close/>
                    <a:moveTo>
                      <a:pt x="0" y="563868"/>
                    </a:moveTo>
                    <a:lnTo>
                      <a:pt x="252000" y="563868"/>
                    </a:lnTo>
                    <a:lnTo>
                      <a:pt x="252000" y="581868"/>
                    </a:lnTo>
                    <a:lnTo>
                      <a:pt x="0" y="581868"/>
                    </a:lnTo>
                    <a:close/>
                    <a:moveTo>
                      <a:pt x="0" y="501216"/>
                    </a:moveTo>
                    <a:lnTo>
                      <a:pt x="252000" y="501216"/>
                    </a:lnTo>
                    <a:lnTo>
                      <a:pt x="252000" y="519216"/>
                    </a:lnTo>
                    <a:lnTo>
                      <a:pt x="0" y="519216"/>
                    </a:lnTo>
                    <a:close/>
                    <a:moveTo>
                      <a:pt x="0" y="438564"/>
                    </a:moveTo>
                    <a:lnTo>
                      <a:pt x="252000" y="438564"/>
                    </a:lnTo>
                    <a:lnTo>
                      <a:pt x="252000" y="456564"/>
                    </a:lnTo>
                    <a:lnTo>
                      <a:pt x="0" y="456564"/>
                    </a:lnTo>
                    <a:close/>
                    <a:moveTo>
                      <a:pt x="0" y="375912"/>
                    </a:moveTo>
                    <a:lnTo>
                      <a:pt x="252000" y="375912"/>
                    </a:lnTo>
                    <a:lnTo>
                      <a:pt x="252000" y="393912"/>
                    </a:lnTo>
                    <a:lnTo>
                      <a:pt x="0" y="393912"/>
                    </a:lnTo>
                    <a:close/>
                    <a:moveTo>
                      <a:pt x="0" y="313260"/>
                    </a:moveTo>
                    <a:lnTo>
                      <a:pt x="252000" y="313260"/>
                    </a:lnTo>
                    <a:lnTo>
                      <a:pt x="252000" y="331260"/>
                    </a:lnTo>
                    <a:lnTo>
                      <a:pt x="0" y="331260"/>
                    </a:lnTo>
                    <a:close/>
                    <a:moveTo>
                      <a:pt x="0" y="250608"/>
                    </a:moveTo>
                    <a:lnTo>
                      <a:pt x="252000" y="250608"/>
                    </a:lnTo>
                    <a:lnTo>
                      <a:pt x="252000" y="268608"/>
                    </a:lnTo>
                    <a:lnTo>
                      <a:pt x="0" y="268608"/>
                    </a:lnTo>
                    <a:close/>
                    <a:moveTo>
                      <a:pt x="0" y="187956"/>
                    </a:moveTo>
                    <a:lnTo>
                      <a:pt x="252000" y="187956"/>
                    </a:lnTo>
                    <a:lnTo>
                      <a:pt x="252000" y="205956"/>
                    </a:lnTo>
                    <a:lnTo>
                      <a:pt x="0" y="205956"/>
                    </a:lnTo>
                    <a:close/>
                    <a:moveTo>
                      <a:pt x="0" y="125304"/>
                    </a:moveTo>
                    <a:lnTo>
                      <a:pt x="252000" y="125304"/>
                    </a:lnTo>
                    <a:lnTo>
                      <a:pt x="252000" y="143304"/>
                    </a:lnTo>
                    <a:lnTo>
                      <a:pt x="0" y="143304"/>
                    </a:lnTo>
                    <a:close/>
                    <a:moveTo>
                      <a:pt x="0" y="62652"/>
                    </a:moveTo>
                    <a:lnTo>
                      <a:pt x="252000" y="62652"/>
                    </a:lnTo>
                    <a:lnTo>
                      <a:pt x="252000" y="80652"/>
                    </a:lnTo>
                    <a:lnTo>
                      <a:pt x="0" y="80652"/>
                    </a:lnTo>
                    <a:close/>
                    <a:moveTo>
                      <a:pt x="0" y="0"/>
                    </a:moveTo>
                    <a:lnTo>
                      <a:pt x="252000" y="0"/>
                    </a:lnTo>
                    <a:lnTo>
                      <a:pt x="252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401889" y="4127700"/>
              <a:ext cx="468849" cy="1771450"/>
              <a:chOff x="2401889" y="4121350"/>
              <a:chExt cx="468849" cy="17714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401889" y="4121350"/>
                <a:ext cx="468849" cy="177145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474913" y="4197551"/>
                <a:ext cx="322798" cy="1584380"/>
              </a:xfrm>
              <a:custGeom>
                <a:avLst/>
                <a:gdLst>
                  <a:gd name="connsiteX0" fmla="*/ 304798 w 322798"/>
                  <a:gd name="connsiteY0" fmla="*/ 1476380 h 1584380"/>
                  <a:gd name="connsiteX1" fmla="*/ 322798 w 322798"/>
                  <a:gd name="connsiteY1" fmla="*/ 1476380 h 1584380"/>
                  <a:gd name="connsiteX2" fmla="*/ 322798 w 322798"/>
                  <a:gd name="connsiteY2" fmla="*/ 1584380 h 1584380"/>
                  <a:gd name="connsiteX3" fmla="*/ 304798 w 322798"/>
                  <a:gd name="connsiteY3" fmla="*/ 1584380 h 1584380"/>
                  <a:gd name="connsiteX4" fmla="*/ 243840 w 322798"/>
                  <a:gd name="connsiteY4" fmla="*/ 1476380 h 1584380"/>
                  <a:gd name="connsiteX5" fmla="*/ 261840 w 322798"/>
                  <a:gd name="connsiteY5" fmla="*/ 1476380 h 1584380"/>
                  <a:gd name="connsiteX6" fmla="*/ 261840 w 322798"/>
                  <a:gd name="connsiteY6" fmla="*/ 1584380 h 1584380"/>
                  <a:gd name="connsiteX7" fmla="*/ 243840 w 322798"/>
                  <a:gd name="connsiteY7" fmla="*/ 1584380 h 1584380"/>
                  <a:gd name="connsiteX8" fmla="*/ 182880 w 322798"/>
                  <a:gd name="connsiteY8" fmla="*/ 1476380 h 1584380"/>
                  <a:gd name="connsiteX9" fmla="*/ 200880 w 322798"/>
                  <a:gd name="connsiteY9" fmla="*/ 1476380 h 1584380"/>
                  <a:gd name="connsiteX10" fmla="*/ 200880 w 322798"/>
                  <a:gd name="connsiteY10" fmla="*/ 1584380 h 1584380"/>
                  <a:gd name="connsiteX11" fmla="*/ 182880 w 322798"/>
                  <a:gd name="connsiteY11" fmla="*/ 1584380 h 1584380"/>
                  <a:gd name="connsiteX12" fmla="*/ 121920 w 322798"/>
                  <a:gd name="connsiteY12" fmla="*/ 1476380 h 1584380"/>
                  <a:gd name="connsiteX13" fmla="*/ 139920 w 322798"/>
                  <a:gd name="connsiteY13" fmla="*/ 1476380 h 1584380"/>
                  <a:gd name="connsiteX14" fmla="*/ 139920 w 322798"/>
                  <a:gd name="connsiteY14" fmla="*/ 1584380 h 1584380"/>
                  <a:gd name="connsiteX15" fmla="*/ 121920 w 322798"/>
                  <a:gd name="connsiteY15" fmla="*/ 1584380 h 1584380"/>
                  <a:gd name="connsiteX16" fmla="*/ 60960 w 322798"/>
                  <a:gd name="connsiteY16" fmla="*/ 1476380 h 1584380"/>
                  <a:gd name="connsiteX17" fmla="*/ 78960 w 322798"/>
                  <a:gd name="connsiteY17" fmla="*/ 1476380 h 1584380"/>
                  <a:gd name="connsiteX18" fmla="*/ 78960 w 322798"/>
                  <a:gd name="connsiteY18" fmla="*/ 1584380 h 1584380"/>
                  <a:gd name="connsiteX19" fmla="*/ 60960 w 322798"/>
                  <a:gd name="connsiteY19" fmla="*/ 1584380 h 1584380"/>
                  <a:gd name="connsiteX20" fmla="*/ 0 w 322798"/>
                  <a:gd name="connsiteY20" fmla="*/ 1476380 h 1584380"/>
                  <a:gd name="connsiteX21" fmla="*/ 18000 w 322798"/>
                  <a:gd name="connsiteY21" fmla="*/ 1476380 h 1584380"/>
                  <a:gd name="connsiteX22" fmla="*/ 18000 w 322798"/>
                  <a:gd name="connsiteY22" fmla="*/ 1584380 h 1584380"/>
                  <a:gd name="connsiteX23" fmla="*/ 0 w 322798"/>
                  <a:gd name="connsiteY23" fmla="*/ 1584380 h 1584380"/>
                  <a:gd name="connsiteX24" fmla="*/ 304798 w 322798"/>
                  <a:gd name="connsiteY24" fmla="*/ 1328742 h 1584380"/>
                  <a:gd name="connsiteX25" fmla="*/ 322798 w 322798"/>
                  <a:gd name="connsiteY25" fmla="*/ 1328742 h 1584380"/>
                  <a:gd name="connsiteX26" fmla="*/ 322798 w 322798"/>
                  <a:gd name="connsiteY26" fmla="*/ 1436742 h 1584380"/>
                  <a:gd name="connsiteX27" fmla="*/ 304798 w 322798"/>
                  <a:gd name="connsiteY27" fmla="*/ 1436742 h 1584380"/>
                  <a:gd name="connsiteX28" fmla="*/ 243840 w 322798"/>
                  <a:gd name="connsiteY28" fmla="*/ 1328742 h 1584380"/>
                  <a:gd name="connsiteX29" fmla="*/ 261840 w 322798"/>
                  <a:gd name="connsiteY29" fmla="*/ 1328742 h 1584380"/>
                  <a:gd name="connsiteX30" fmla="*/ 261840 w 322798"/>
                  <a:gd name="connsiteY30" fmla="*/ 1436742 h 1584380"/>
                  <a:gd name="connsiteX31" fmla="*/ 243840 w 322798"/>
                  <a:gd name="connsiteY31" fmla="*/ 1436742 h 1584380"/>
                  <a:gd name="connsiteX32" fmla="*/ 182880 w 322798"/>
                  <a:gd name="connsiteY32" fmla="*/ 1328742 h 1584380"/>
                  <a:gd name="connsiteX33" fmla="*/ 200880 w 322798"/>
                  <a:gd name="connsiteY33" fmla="*/ 1328742 h 1584380"/>
                  <a:gd name="connsiteX34" fmla="*/ 200880 w 322798"/>
                  <a:gd name="connsiteY34" fmla="*/ 1436742 h 1584380"/>
                  <a:gd name="connsiteX35" fmla="*/ 182880 w 322798"/>
                  <a:gd name="connsiteY35" fmla="*/ 1436742 h 1584380"/>
                  <a:gd name="connsiteX36" fmla="*/ 121920 w 322798"/>
                  <a:gd name="connsiteY36" fmla="*/ 1328742 h 1584380"/>
                  <a:gd name="connsiteX37" fmla="*/ 139920 w 322798"/>
                  <a:gd name="connsiteY37" fmla="*/ 1328742 h 1584380"/>
                  <a:gd name="connsiteX38" fmla="*/ 139920 w 322798"/>
                  <a:gd name="connsiteY38" fmla="*/ 1436742 h 1584380"/>
                  <a:gd name="connsiteX39" fmla="*/ 121920 w 322798"/>
                  <a:gd name="connsiteY39" fmla="*/ 1436742 h 1584380"/>
                  <a:gd name="connsiteX40" fmla="*/ 60960 w 322798"/>
                  <a:gd name="connsiteY40" fmla="*/ 1328742 h 1584380"/>
                  <a:gd name="connsiteX41" fmla="*/ 78960 w 322798"/>
                  <a:gd name="connsiteY41" fmla="*/ 1328742 h 1584380"/>
                  <a:gd name="connsiteX42" fmla="*/ 78960 w 322798"/>
                  <a:gd name="connsiteY42" fmla="*/ 1436742 h 1584380"/>
                  <a:gd name="connsiteX43" fmla="*/ 60960 w 322798"/>
                  <a:gd name="connsiteY43" fmla="*/ 1436742 h 1584380"/>
                  <a:gd name="connsiteX44" fmla="*/ 0 w 322798"/>
                  <a:gd name="connsiteY44" fmla="*/ 1328742 h 1584380"/>
                  <a:gd name="connsiteX45" fmla="*/ 18000 w 322798"/>
                  <a:gd name="connsiteY45" fmla="*/ 1328742 h 1584380"/>
                  <a:gd name="connsiteX46" fmla="*/ 18000 w 322798"/>
                  <a:gd name="connsiteY46" fmla="*/ 1436742 h 1584380"/>
                  <a:gd name="connsiteX47" fmla="*/ 0 w 322798"/>
                  <a:gd name="connsiteY47" fmla="*/ 1436742 h 1584380"/>
                  <a:gd name="connsiteX48" fmla="*/ 304798 w 322798"/>
                  <a:gd name="connsiteY48" fmla="*/ 1181104 h 1584380"/>
                  <a:gd name="connsiteX49" fmla="*/ 322798 w 322798"/>
                  <a:gd name="connsiteY49" fmla="*/ 1181104 h 1584380"/>
                  <a:gd name="connsiteX50" fmla="*/ 322798 w 322798"/>
                  <a:gd name="connsiteY50" fmla="*/ 1289104 h 1584380"/>
                  <a:gd name="connsiteX51" fmla="*/ 304798 w 322798"/>
                  <a:gd name="connsiteY51" fmla="*/ 1289104 h 1584380"/>
                  <a:gd name="connsiteX52" fmla="*/ 243840 w 322798"/>
                  <a:gd name="connsiteY52" fmla="*/ 1181104 h 1584380"/>
                  <a:gd name="connsiteX53" fmla="*/ 261840 w 322798"/>
                  <a:gd name="connsiteY53" fmla="*/ 1181104 h 1584380"/>
                  <a:gd name="connsiteX54" fmla="*/ 261840 w 322798"/>
                  <a:gd name="connsiteY54" fmla="*/ 1289104 h 1584380"/>
                  <a:gd name="connsiteX55" fmla="*/ 243840 w 322798"/>
                  <a:gd name="connsiteY55" fmla="*/ 1289104 h 1584380"/>
                  <a:gd name="connsiteX56" fmla="*/ 182880 w 322798"/>
                  <a:gd name="connsiteY56" fmla="*/ 1181104 h 1584380"/>
                  <a:gd name="connsiteX57" fmla="*/ 200880 w 322798"/>
                  <a:gd name="connsiteY57" fmla="*/ 1181104 h 1584380"/>
                  <a:gd name="connsiteX58" fmla="*/ 200880 w 322798"/>
                  <a:gd name="connsiteY58" fmla="*/ 1289104 h 1584380"/>
                  <a:gd name="connsiteX59" fmla="*/ 182880 w 322798"/>
                  <a:gd name="connsiteY59" fmla="*/ 1289104 h 1584380"/>
                  <a:gd name="connsiteX60" fmla="*/ 121920 w 322798"/>
                  <a:gd name="connsiteY60" fmla="*/ 1181104 h 1584380"/>
                  <a:gd name="connsiteX61" fmla="*/ 139920 w 322798"/>
                  <a:gd name="connsiteY61" fmla="*/ 1181104 h 1584380"/>
                  <a:gd name="connsiteX62" fmla="*/ 139920 w 322798"/>
                  <a:gd name="connsiteY62" fmla="*/ 1289104 h 1584380"/>
                  <a:gd name="connsiteX63" fmla="*/ 121920 w 322798"/>
                  <a:gd name="connsiteY63" fmla="*/ 1289104 h 1584380"/>
                  <a:gd name="connsiteX64" fmla="*/ 60960 w 322798"/>
                  <a:gd name="connsiteY64" fmla="*/ 1181104 h 1584380"/>
                  <a:gd name="connsiteX65" fmla="*/ 78960 w 322798"/>
                  <a:gd name="connsiteY65" fmla="*/ 1181104 h 1584380"/>
                  <a:gd name="connsiteX66" fmla="*/ 78960 w 322798"/>
                  <a:gd name="connsiteY66" fmla="*/ 1289104 h 1584380"/>
                  <a:gd name="connsiteX67" fmla="*/ 60960 w 322798"/>
                  <a:gd name="connsiteY67" fmla="*/ 1289104 h 1584380"/>
                  <a:gd name="connsiteX68" fmla="*/ 0 w 322798"/>
                  <a:gd name="connsiteY68" fmla="*/ 1181104 h 1584380"/>
                  <a:gd name="connsiteX69" fmla="*/ 18000 w 322798"/>
                  <a:gd name="connsiteY69" fmla="*/ 1181104 h 1584380"/>
                  <a:gd name="connsiteX70" fmla="*/ 18000 w 322798"/>
                  <a:gd name="connsiteY70" fmla="*/ 1289104 h 1584380"/>
                  <a:gd name="connsiteX71" fmla="*/ 0 w 322798"/>
                  <a:gd name="connsiteY71" fmla="*/ 1289104 h 1584380"/>
                  <a:gd name="connsiteX72" fmla="*/ 304798 w 322798"/>
                  <a:gd name="connsiteY72" fmla="*/ 1033466 h 1584380"/>
                  <a:gd name="connsiteX73" fmla="*/ 322798 w 322798"/>
                  <a:gd name="connsiteY73" fmla="*/ 1033466 h 1584380"/>
                  <a:gd name="connsiteX74" fmla="*/ 322798 w 322798"/>
                  <a:gd name="connsiteY74" fmla="*/ 1141466 h 1584380"/>
                  <a:gd name="connsiteX75" fmla="*/ 304798 w 322798"/>
                  <a:gd name="connsiteY75" fmla="*/ 1141466 h 1584380"/>
                  <a:gd name="connsiteX76" fmla="*/ 243840 w 322798"/>
                  <a:gd name="connsiteY76" fmla="*/ 1033466 h 1584380"/>
                  <a:gd name="connsiteX77" fmla="*/ 261840 w 322798"/>
                  <a:gd name="connsiteY77" fmla="*/ 1033466 h 1584380"/>
                  <a:gd name="connsiteX78" fmla="*/ 261840 w 322798"/>
                  <a:gd name="connsiteY78" fmla="*/ 1141466 h 1584380"/>
                  <a:gd name="connsiteX79" fmla="*/ 243840 w 322798"/>
                  <a:gd name="connsiteY79" fmla="*/ 1141466 h 1584380"/>
                  <a:gd name="connsiteX80" fmla="*/ 182880 w 322798"/>
                  <a:gd name="connsiteY80" fmla="*/ 1033466 h 1584380"/>
                  <a:gd name="connsiteX81" fmla="*/ 200880 w 322798"/>
                  <a:gd name="connsiteY81" fmla="*/ 1033466 h 1584380"/>
                  <a:gd name="connsiteX82" fmla="*/ 200880 w 322798"/>
                  <a:gd name="connsiteY82" fmla="*/ 1141466 h 1584380"/>
                  <a:gd name="connsiteX83" fmla="*/ 182880 w 322798"/>
                  <a:gd name="connsiteY83" fmla="*/ 1141466 h 1584380"/>
                  <a:gd name="connsiteX84" fmla="*/ 121920 w 322798"/>
                  <a:gd name="connsiteY84" fmla="*/ 1033466 h 1584380"/>
                  <a:gd name="connsiteX85" fmla="*/ 139920 w 322798"/>
                  <a:gd name="connsiteY85" fmla="*/ 1033466 h 1584380"/>
                  <a:gd name="connsiteX86" fmla="*/ 139920 w 322798"/>
                  <a:gd name="connsiteY86" fmla="*/ 1141466 h 1584380"/>
                  <a:gd name="connsiteX87" fmla="*/ 121920 w 322798"/>
                  <a:gd name="connsiteY87" fmla="*/ 1141466 h 1584380"/>
                  <a:gd name="connsiteX88" fmla="*/ 60960 w 322798"/>
                  <a:gd name="connsiteY88" fmla="*/ 1033466 h 1584380"/>
                  <a:gd name="connsiteX89" fmla="*/ 78960 w 322798"/>
                  <a:gd name="connsiteY89" fmla="*/ 1033466 h 1584380"/>
                  <a:gd name="connsiteX90" fmla="*/ 78960 w 322798"/>
                  <a:gd name="connsiteY90" fmla="*/ 1141466 h 1584380"/>
                  <a:gd name="connsiteX91" fmla="*/ 60960 w 322798"/>
                  <a:gd name="connsiteY91" fmla="*/ 1141466 h 1584380"/>
                  <a:gd name="connsiteX92" fmla="*/ 0 w 322798"/>
                  <a:gd name="connsiteY92" fmla="*/ 1033466 h 1584380"/>
                  <a:gd name="connsiteX93" fmla="*/ 18000 w 322798"/>
                  <a:gd name="connsiteY93" fmla="*/ 1033466 h 1584380"/>
                  <a:gd name="connsiteX94" fmla="*/ 18000 w 322798"/>
                  <a:gd name="connsiteY94" fmla="*/ 1141466 h 1584380"/>
                  <a:gd name="connsiteX95" fmla="*/ 0 w 322798"/>
                  <a:gd name="connsiteY95" fmla="*/ 1141466 h 1584380"/>
                  <a:gd name="connsiteX96" fmla="*/ 304798 w 322798"/>
                  <a:gd name="connsiteY96" fmla="*/ 885828 h 1584380"/>
                  <a:gd name="connsiteX97" fmla="*/ 322798 w 322798"/>
                  <a:gd name="connsiteY97" fmla="*/ 885828 h 1584380"/>
                  <a:gd name="connsiteX98" fmla="*/ 322798 w 322798"/>
                  <a:gd name="connsiteY98" fmla="*/ 993828 h 1584380"/>
                  <a:gd name="connsiteX99" fmla="*/ 304798 w 322798"/>
                  <a:gd name="connsiteY99" fmla="*/ 993828 h 1584380"/>
                  <a:gd name="connsiteX100" fmla="*/ 243840 w 322798"/>
                  <a:gd name="connsiteY100" fmla="*/ 885828 h 1584380"/>
                  <a:gd name="connsiteX101" fmla="*/ 261840 w 322798"/>
                  <a:gd name="connsiteY101" fmla="*/ 885828 h 1584380"/>
                  <a:gd name="connsiteX102" fmla="*/ 261840 w 322798"/>
                  <a:gd name="connsiteY102" fmla="*/ 993828 h 1584380"/>
                  <a:gd name="connsiteX103" fmla="*/ 243840 w 322798"/>
                  <a:gd name="connsiteY103" fmla="*/ 993828 h 1584380"/>
                  <a:gd name="connsiteX104" fmla="*/ 182880 w 322798"/>
                  <a:gd name="connsiteY104" fmla="*/ 885828 h 1584380"/>
                  <a:gd name="connsiteX105" fmla="*/ 200880 w 322798"/>
                  <a:gd name="connsiteY105" fmla="*/ 885828 h 1584380"/>
                  <a:gd name="connsiteX106" fmla="*/ 200880 w 322798"/>
                  <a:gd name="connsiteY106" fmla="*/ 993828 h 1584380"/>
                  <a:gd name="connsiteX107" fmla="*/ 182880 w 322798"/>
                  <a:gd name="connsiteY107" fmla="*/ 993828 h 1584380"/>
                  <a:gd name="connsiteX108" fmla="*/ 121920 w 322798"/>
                  <a:gd name="connsiteY108" fmla="*/ 885828 h 1584380"/>
                  <a:gd name="connsiteX109" fmla="*/ 139920 w 322798"/>
                  <a:gd name="connsiteY109" fmla="*/ 885828 h 1584380"/>
                  <a:gd name="connsiteX110" fmla="*/ 139920 w 322798"/>
                  <a:gd name="connsiteY110" fmla="*/ 993828 h 1584380"/>
                  <a:gd name="connsiteX111" fmla="*/ 121920 w 322798"/>
                  <a:gd name="connsiteY111" fmla="*/ 993828 h 1584380"/>
                  <a:gd name="connsiteX112" fmla="*/ 60960 w 322798"/>
                  <a:gd name="connsiteY112" fmla="*/ 885828 h 1584380"/>
                  <a:gd name="connsiteX113" fmla="*/ 78960 w 322798"/>
                  <a:gd name="connsiteY113" fmla="*/ 885828 h 1584380"/>
                  <a:gd name="connsiteX114" fmla="*/ 78960 w 322798"/>
                  <a:gd name="connsiteY114" fmla="*/ 993828 h 1584380"/>
                  <a:gd name="connsiteX115" fmla="*/ 60960 w 322798"/>
                  <a:gd name="connsiteY115" fmla="*/ 993828 h 1584380"/>
                  <a:gd name="connsiteX116" fmla="*/ 0 w 322798"/>
                  <a:gd name="connsiteY116" fmla="*/ 885828 h 1584380"/>
                  <a:gd name="connsiteX117" fmla="*/ 18000 w 322798"/>
                  <a:gd name="connsiteY117" fmla="*/ 885828 h 1584380"/>
                  <a:gd name="connsiteX118" fmla="*/ 18000 w 322798"/>
                  <a:gd name="connsiteY118" fmla="*/ 993828 h 1584380"/>
                  <a:gd name="connsiteX119" fmla="*/ 0 w 322798"/>
                  <a:gd name="connsiteY119" fmla="*/ 993828 h 1584380"/>
                  <a:gd name="connsiteX120" fmla="*/ 304798 w 322798"/>
                  <a:gd name="connsiteY120" fmla="*/ 738190 h 1584380"/>
                  <a:gd name="connsiteX121" fmla="*/ 322798 w 322798"/>
                  <a:gd name="connsiteY121" fmla="*/ 738190 h 1584380"/>
                  <a:gd name="connsiteX122" fmla="*/ 322798 w 322798"/>
                  <a:gd name="connsiteY122" fmla="*/ 846190 h 1584380"/>
                  <a:gd name="connsiteX123" fmla="*/ 304798 w 322798"/>
                  <a:gd name="connsiteY123" fmla="*/ 846190 h 1584380"/>
                  <a:gd name="connsiteX124" fmla="*/ 243840 w 322798"/>
                  <a:gd name="connsiteY124" fmla="*/ 738190 h 1584380"/>
                  <a:gd name="connsiteX125" fmla="*/ 261840 w 322798"/>
                  <a:gd name="connsiteY125" fmla="*/ 738190 h 1584380"/>
                  <a:gd name="connsiteX126" fmla="*/ 261840 w 322798"/>
                  <a:gd name="connsiteY126" fmla="*/ 846190 h 1584380"/>
                  <a:gd name="connsiteX127" fmla="*/ 243840 w 322798"/>
                  <a:gd name="connsiteY127" fmla="*/ 846190 h 1584380"/>
                  <a:gd name="connsiteX128" fmla="*/ 182880 w 322798"/>
                  <a:gd name="connsiteY128" fmla="*/ 738190 h 1584380"/>
                  <a:gd name="connsiteX129" fmla="*/ 200880 w 322798"/>
                  <a:gd name="connsiteY129" fmla="*/ 738190 h 1584380"/>
                  <a:gd name="connsiteX130" fmla="*/ 200880 w 322798"/>
                  <a:gd name="connsiteY130" fmla="*/ 846190 h 1584380"/>
                  <a:gd name="connsiteX131" fmla="*/ 182880 w 322798"/>
                  <a:gd name="connsiteY131" fmla="*/ 846190 h 1584380"/>
                  <a:gd name="connsiteX132" fmla="*/ 121920 w 322798"/>
                  <a:gd name="connsiteY132" fmla="*/ 738190 h 1584380"/>
                  <a:gd name="connsiteX133" fmla="*/ 139920 w 322798"/>
                  <a:gd name="connsiteY133" fmla="*/ 738190 h 1584380"/>
                  <a:gd name="connsiteX134" fmla="*/ 139920 w 322798"/>
                  <a:gd name="connsiteY134" fmla="*/ 846190 h 1584380"/>
                  <a:gd name="connsiteX135" fmla="*/ 121920 w 322798"/>
                  <a:gd name="connsiteY135" fmla="*/ 846190 h 1584380"/>
                  <a:gd name="connsiteX136" fmla="*/ 60960 w 322798"/>
                  <a:gd name="connsiteY136" fmla="*/ 738190 h 1584380"/>
                  <a:gd name="connsiteX137" fmla="*/ 78960 w 322798"/>
                  <a:gd name="connsiteY137" fmla="*/ 738190 h 1584380"/>
                  <a:gd name="connsiteX138" fmla="*/ 78960 w 322798"/>
                  <a:gd name="connsiteY138" fmla="*/ 846190 h 1584380"/>
                  <a:gd name="connsiteX139" fmla="*/ 60960 w 322798"/>
                  <a:gd name="connsiteY139" fmla="*/ 846190 h 1584380"/>
                  <a:gd name="connsiteX140" fmla="*/ 0 w 322798"/>
                  <a:gd name="connsiteY140" fmla="*/ 738190 h 1584380"/>
                  <a:gd name="connsiteX141" fmla="*/ 18000 w 322798"/>
                  <a:gd name="connsiteY141" fmla="*/ 738190 h 1584380"/>
                  <a:gd name="connsiteX142" fmla="*/ 18000 w 322798"/>
                  <a:gd name="connsiteY142" fmla="*/ 846190 h 1584380"/>
                  <a:gd name="connsiteX143" fmla="*/ 0 w 322798"/>
                  <a:gd name="connsiteY143" fmla="*/ 846190 h 1584380"/>
                  <a:gd name="connsiteX144" fmla="*/ 304798 w 322798"/>
                  <a:gd name="connsiteY144" fmla="*/ 590552 h 1584380"/>
                  <a:gd name="connsiteX145" fmla="*/ 322798 w 322798"/>
                  <a:gd name="connsiteY145" fmla="*/ 590552 h 1584380"/>
                  <a:gd name="connsiteX146" fmla="*/ 322798 w 322798"/>
                  <a:gd name="connsiteY146" fmla="*/ 698552 h 1584380"/>
                  <a:gd name="connsiteX147" fmla="*/ 304798 w 322798"/>
                  <a:gd name="connsiteY147" fmla="*/ 698552 h 1584380"/>
                  <a:gd name="connsiteX148" fmla="*/ 243840 w 322798"/>
                  <a:gd name="connsiteY148" fmla="*/ 590552 h 1584380"/>
                  <a:gd name="connsiteX149" fmla="*/ 261840 w 322798"/>
                  <a:gd name="connsiteY149" fmla="*/ 590552 h 1584380"/>
                  <a:gd name="connsiteX150" fmla="*/ 261840 w 322798"/>
                  <a:gd name="connsiteY150" fmla="*/ 698552 h 1584380"/>
                  <a:gd name="connsiteX151" fmla="*/ 243840 w 322798"/>
                  <a:gd name="connsiteY151" fmla="*/ 698552 h 1584380"/>
                  <a:gd name="connsiteX152" fmla="*/ 182880 w 322798"/>
                  <a:gd name="connsiteY152" fmla="*/ 590552 h 1584380"/>
                  <a:gd name="connsiteX153" fmla="*/ 200880 w 322798"/>
                  <a:gd name="connsiteY153" fmla="*/ 590552 h 1584380"/>
                  <a:gd name="connsiteX154" fmla="*/ 200880 w 322798"/>
                  <a:gd name="connsiteY154" fmla="*/ 698552 h 1584380"/>
                  <a:gd name="connsiteX155" fmla="*/ 182880 w 322798"/>
                  <a:gd name="connsiteY155" fmla="*/ 698552 h 1584380"/>
                  <a:gd name="connsiteX156" fmla="*/ 121920 w 322798"/>
                  <a:gd name="connsiteY156" fmla="*/ 590552 h 1584380"/>
                  <a:gd name="connsiteX157" fmla="*/ 139920 w 322798"/>
                  <a:gd name="connsiteY157" fmla="*/ 590552 h 1584380"/>
                  <a:gd name="connsiteX158" fmla="*/ 139920 w 322798"/>
                  <a:gd name="connsiteY158" fmla="*/ 698552 h 1584380"/>
                  <a:gd name="connsiteX159" fmla="*/ 121920 w 322798"/>
                  <a:gd name="connsiteY159" fmla="*/ 698552 h 1584380"/>
                  <a:gd name="connsiteX160" fmla="*/ 60960 w 322798"/>
                  <a:gd name="connsiteY160" fmla="*/ 590552 h 1584380"/>
                  <a:gd name="connsiteX161" fmla="*/ 78960 w 322798"/>
                  <a:gd name="connsiteY161" fmla="*/ 590552 h 1584380"/>
                  <a:gd name="connsiteX162" fmla="*/ 78960 w 322798"/>
                  <a:gd name="connsiteY162" fmla="*/ 698552 h 1584380"/>
                  <a:gd name="connsiteX163" fmla="*/ 60960 w 322798"/>
                  <a:gd name="connsiteY163" fmla="*/ 698552 h 1584380"/>
                  <a:gd name="connsiteX164" fmla="*/ 0 w 322798"/>
                  <a:gd name="connsiteY164" fmla="*/ 590552 h 1584380"/>
                  <a:gd name="connsiteX165" fmla="*/ 18000 w 322798"/>
                  <a:gd name="connsiteY165" fmla="*/ 590552 h 1584380"/>
                  <a:gd name="connsiteX166" fmla="*/ 18000 w 322798"/>
                  <a:gd name="connsiteY166" fmla="*/ 698552 h 1584380"/>
                  <a:gd name="connsiteX167" fmla="*/ 0 w 322798"/>
                  <a:gd name="connsiteY167" fmla="*/ 698552 h 1584380"/>
                  <a:gd name="connsiteX168" fmla="*/ 304798 w 322798"/>
                  <a:gd name="connsiteY168" fmla="*/ 442914 h 1584380"/>
                  <a:gd name="connsiteX169" fmla="*/ 322798 w 322798"/>
                  <a:gd name="connsiteY169" fmla="*/ 442914 h 1584380"/>
                  <a:gd name="connsiteX170" fmla="*/ 322798 w 322798"/>
                  <a:gd name="connsiteY170" fmla="*/ 550914 h 1584380"/>
                  <a:gd name="connsiteX171" fmla="*/ 304798 w 322798"/>
                  <a:gd name="connsiteY171" fmla="*/ 550914 h 1584380"/>
                  <a:gd name="connsiteX172" fmla="*/ 243840 w 322798"/>
                  <a:gd name="connsiteY172" fmla="*/ 442914 h 1584380"/>
                  <a:gd name="connsiteX173" fmla="*/ 261840 w 322798"/>
                  <a:gd name="connsiteY173" fmla="*/ 442914 h 1584380"/>
                  <a:gd name="connsiteX174" fmla="*/ 261840 w 322798"/>
                  <a:gd name="connsiteY174" fmla="*/ 550914 h 1584380"/>
                  <a:gd name="connsiteX175" fmla="*/ 243840 w 322798"/>
                  <a:gd name="connsiteY175" fmla="*/ 550914 h 1584380"/>
                  <a:gd name="connsiteX176" fmla="*/ 182880 w 322798"/>
                  <a:gd name="connsiteY176" fmla="*/ 442914 h 1584380"/>
                  <a:gd name="connsiteX177" fmla="*/ 200880 w 322798"/>
                  <a:gd name="connsiteY177" fmla="*/ 442914 h 1584380"/>
                  <a:gd name="connsiteX178" fmla="*/ 200880 w 322798"/>
                  <a:gd name="connsiteY178" fmla="*/ 550914 h 1584380"/>
                  <a:gd name="connsiteX179" fmla="*/ 182880 w 322798"/>
                  <a:gd name="connsiteY179" fmla="*/ 550914 h 1584380"/>
                  <a:gd name="connsiteX180" fmla="*/ 121920 w 322798"/>
                  <a:gd name="connsiteY180" fmla="*/ 442914 h 1584380"/>
                  <a:gd name="connsiteX181" fmla="*/ 139920 w 322798"/>
                  <a:gd name="connsiteY181" fmla="*/ 442914 h 1584380"/>
                  <a:gd name="connsiteX182" fmla="*/ 139920 w 322798"/>
                  <a:gd name="connsiteY182" fmla="*/ 550914 h 1584380"/>
                  <a:gd name="connsiteX183" fmla="*/ 121920 w 322798"/>
                  <a:gd name="connsiteY183" fmla="*/ 550914 h 1584380"/>
                  <a:gd name="connsiteX184" fmla="*/ 60960 w 322798"/>
                  <a:gd name="connsiteY184" fmla="*/ 442914 h 1584380"/>
                  <a:gd name="connsiteX185" fmla="*/ 78960 w 322798"/>
                  <a:gd name="connsiteY185" fmla="*/ 442914 h 1584380"/>
                  <a:gd name="connsiteX186" fmla="*/ 78960 w 322798"/>
                  <a:gd name="connsiteY186" fmla="*/ 550914 h 1584380"/>
                  <a:gd name="connsiteX187" fmla="*/ 60960 w 322798"/>
                  <a:gd name="connsiteY187" fmla="*/ 550914 h 1584380"/>
                  <a:gd name="connsiteX188" fmla="*/ 0 w 322798"/>
                  <a:gd name="connsiteY188" fmla="*/ 442914 h 1584380"/>
                  <a:gd name="connsiteX189" fmla="*/ 18000 w 322798"/>
                  <a:gd name="connsiteY189" fmla="*/ 442914 h 1584380"/>
                  <a:gd name="connsiteX190" fmla="*/ 18000 w 322798"/>
                  <a:gd name="connsiteY190" fmla="*/ 550914 h 1584380"/>
                  <a:gd name="connsiteX191" fmla="*/ 0 w 322798"/>
                  <a:gd name="connsiteY191" fmla="*/ 550914 h 1584380"/>
                  <a:gd name="connsiteX192" fmla="*/ 304798 w 322798"/>
                  <a:gd name="connsiteY192" fmla="*/ 295276 h 1584380"/>
                  <a:gd name="connsiteX193" fmla="*/ 322798 w 322798"/>
                  <a:gd name="connsiteY193" fmla="*/ 295276 h 1584380"/>
                  <a:gd name="connsiteX194" fmla="*/ 322798 w 322798"/>
                  <a:gd name="connsiteY194" fmla="*/ 403276 h 1584380"/>
                  <a:gd name="connsiteX195" fmla="*/ 304798 w 322798"/>
                  <a:gd name="connsiteY195" fmla="*/ 403276 h 1584380"/>
                  <a:gd name="connsiteX196" fmla="*/ 243840 w 322798"/>
                  <a:gd name="connsiteY196" fmla="*/ 295276 h 1584380"/>
                  <a:gd name="connsiteX197" fmla="*/ 261840 w 322798"/>
                  <a:gd name="connsiteY197" fmla="*/ 295276 h 1584380"/>
                  <a:gd name="connsiteX198" fmla="*/ 261840 w 322798"/>
                  <a:gd name="connsiteY198" fmla="*/ 403276 h 1584380"/>
                  <a:gd name="connsiteX199" fmla="*/ 243840 w 322798"/>
                  <a:gd name="connsiteY199" fmla="*/ 403276 h 1584380"/>
                  <a:gd name="connsiteX200" fmla="*/ 182880 w 322798"/>
                  <a:gd name="connsiteY200" fmla="*/ 295276 h 1584380"/>
                  <a:gd name="connsiteX201" fmla="*/ 200880 w 322798"/>
                  <a:gd name="connsiteY201" fmla="*/ 295276 h 1584380"/>
                  <a:gd name="connsiteX202" fmla="*/ 200880 w 322798"/>
                  <a:gd name="connsiteY202" fmla="*/ 403276 h 1584380"/>
                  <a:gd name="connsiteX203" fmla="*/ 182880 w 322798"/>
                  <a:gd name="connsiteY203" fmla="*/ 403276 h 1584380"/>
                  <a:gd name="connsiteX204" fmla="*/ 121920 w 322798"/>
                  <a:gd name="connsiteY204" fmla="*/ 295276 h 1584380"/>
                  <a:gd name="connsiteX205" fmla="*/ 139920 w 322798"/>
                  <a:gd name="connsiteY205" fmla="*/ 295276 h 1584380"/>
                  <a:gd name="connsiteX206" fmla="*/ 139920 w 322798"/>
                  <a:gd name="connsiteY206" fmla="*/ 403276 h 1584380"/>
                  <a:gd name="connsiteX207" fmla="*/ 121920 w 322798"/>
                  <a:gd name="connsiteY207" fmla="*/ 403276 h 1584380"/>
                  <a:gd name="connsiteX208" fmla="*/ 60960 w 322798"/>
                  <a:gd name="connsiteY208" fmla="*/ 295276 h 1584380"/>
                  <a:gd name="connsiteX209" fmla="*/ 78960 w 322798"/>
                  <a:gd name="connsiteY209" fmla="*/ 295276 h 1584380"/>
                  <a:gd name="connsiteX210" fmla="*/ 78960 w 322798"/>
                  <a:gd name="connsiteY210" fmla="*/ 403276 h 1584380"/>
                  <a:gd name="connsiteX211" fmla="*/ 60960 w 322798"/>
                  <a:gd name="connsiteY211" fmla="*/ 403276 h 1584380"/>
                  <a:gd name="connsiteX212" fmla="*/ 0 w 322798"/>
                  <a:gd name="connsiteY212" fmla="*/ 295276 h 1584380"/>
                  <a:gd name="connsiteX213" fmla="*/ 18000 w 322798"/>
                  <a:gd name="connsiteY213" fmla="*/ 295276 h 1584380"/>
                  <a:gd name="connsiteX214" fmla="*/ 18000 w 322798"/>
                  <a:gd name="connsiteY214" fmla="*/ 403276 h 1584380"/>
                  <a:gd name="connsiteX215" fmla="*/ 0 w 322798"/>
                  <a:gd name="connsiteY215" fmla="*/ 403276 h 1584380"/>
                  <a:gd name="connsiteX216" fmla="*/ 304798 w 322798"/>
                  <a:gd name="connsiteY216" fmla="*/ 147638 h 1584380"/>
                  <a:gd name="connsiteX217" fmla="*/ 322798 w 322798"/>
                  <a:gd name="connsiteY217" fmla="*/ 147638 h 1584380"/>
                  <a:gd name="connsiteX218" fmla="*/ 322798 w 322798"/>
                  <a:gd name="connsiteY218" fmla="*/ 255638 h 1584380"/>
                  <a:gd name="connsiteX219" fmla="*/ 304798 w 322798"/>
                  <a:gd name="connsiteY219" fmla="*/ 255638 h 1584380"/>
                  <a:gd name="connsiteX220" fmla="*/ 243840 w 322798"/>
                  <a:gd name="connsiteY220" fmla="*/ 147638 h 1584380"/>
                  <a:gd name="connsiteX221" fmla="*/ 261840 w 322798"/>
                  <a:gd name="connsiteY221" fmla="*/ 147638 h 1584380"/>
                  <a:gd name="connsiteX222" fmla="*/ 261840 w 322798"/>
                  <a:gd name="connsiteY222" fmla="*/ 255638 h 1584380"/>
                  <a:gd name="connsiteX223" fmla="*/ 243840 w 322798"/>
                  <a:gd name="connsiteY223" fmla="*/ 255638 h 1584380"/>
                  <a:gd name="connsiteX224" fmla="*/ 182880 w 322798"/>
                  <a:gd name="connsiteY224" fmla="*/ 147638 h 1584380"/>
                  <a:gd name="connsiteX225" fmla="*/ 200880 w 322798"/>
                  <a:gd name="connsiteY225" fmla="*/ 147638 h 1584380"/>
                  <a:gd name="connsiteX226" fmla="*/ 200880 w 322798"/>
                  <a:gd name="connsiteY226" fmla="*/ 255638 h 1584380"/>
                  <a:gd name="connsiteX227" fmla="*/ 182880 w 322798"/>
                  <a:gd name="connsiteY227" fmla="*/ 255638 h 1584380"/>
                  <a:gd name="connsiteX228" fmla="*/ 121920 w 322798"/>
                  <a:gd name="connsiteY228" fmla="*/ 147638 h 1584380"/>
                  <a:gd name="connsiteX229" fmla="*/ 139920 w 322798"/>
                  <a:gd name="connsiteY229" fmla="*/ 147638 h 1584380"/>
                  <a:gd name="connsiteX230" fmla="*/ 139920 w 322798"/>
                  <a:gd name="connsiteY230" fmla="*/ 255638 h 1584380"/>
                  <a:gd name="connsiteX231" fmla="*/ 121920 w 322798"/>
                  <a:gd name="connsiteY231" fmla="*/ 255638 h 1584380"/>
                  <a:gd name="connsiteX232" fmla="*/ 60960 w 322798"/>
                  <a:gd name="connsiteY232" fmla="*/ 147638 h 1584380"/>
                  <a:gd name="connsiteX233" fmla="*/ 78960 w 322798"/>
                  <a:gd name="connsiteY233" fmla="*/ 147638 h 1584380"/>
                  <a:gd name="connsiteX234" fmla="*/ 78960 w 322798"/>
                  <a:gd name="connsiteY234" fmla="*/ 255638 h 1584380"/>
                  <a:gd name="connsiteX235" fmla="*/ 60960 w 322798"/>
                  <a:gd name="connsiteY235" fmla="*/ 255638 h 1584380"/>
                  <a:gd name="connsiteX236" fmla="*/ 0 w 322798"/>
                  <a:gd name="connsiteY236" fmla="*/ 147638 h 1584380"/>
                  <a:gd name="connsiteX237" fmla="*/ 18000 w 322798"/>
                  <a:gd name="connsiteY237" fmla="*/ 147638 h 1584380"/>
                  <a:gd name="connsiteX238" fmla="*/ 18000 w 322798"/>
                  <a:gd name="connsiteY238" fmla="*/ 255638 h 1584380"/>
                  <a:gd name="connsiteX239" fmla="*/ 0 w 322798"/>
                  <a:gd name="connsiteY239" fmla="*/ 255638 h 1584380"/>
                  <a:gd name="connsiteX240" fmla="*/ 304798 w 322798"/>
                  <a:gd name="connsiteY240" fmla="*/ 0 h 1584380"/>
                  <a:gd name="connsiteX241" fmla="*/ 322798 w 322798"/>
                  <a:gd name="connsiteY241" fmla="*/ 0 h 1584380"/>
                  <a:gd name="connsiteX242" fmla="*/ 322798 w 322798"/>
                  <a:gd name="connsiteY242" fmla="*/ 108000 h 1584380"/>
                  <a:gd name="connsiteX243" fmla="*/ 304798 w 322798"/>
                  <a:gd name="connsiteY243" fmla="*/ 108000 h 1584380"/>
                  <a:gd name="connsiteX244" fmla="*/ 243840 w 322798"/>
                  <a:gd name="connsiteY244" fmla="*/ 0 h 1584380"/>
                  <a:gd name="connsiteX245" fmla="*/ 261840 w 322798"/>
                  <a:gd name="connsiteY245" fmla="*/ 0 h 1584380"/>
                  <a:gd name="connsiteX246" fmla="*/ 261840 w 322798"/>
                  <a:gd name="connsiteY246" fmla="*/ 108000 h 1584380"/>
                  <a:gd name="connsiteX247" fmla="*/ 243840 w 322798"/>
                  <a:gd name="connsiteY247" fmla="*/ 108000 h 1584380"/>
                  <a:gd name="connsiteX248" fmla="*/ 182880 w 322798"/>
                  <a:gd name="connsiteY248" fmla="*/ 0 h 1584380"/>
                  <a:gd name="connsiteX249" fmla="*/ 200880 w 322798"/>
                  <a:gd name="connsiteY249" fmla="*/ 0 h 1584380"/>
                  <a:gd name="connsiteX250" fmla="*/ 200880 w 322798"/>
                  <a:gd name="connsiteY250" fmla="*/ 108000 h 1584380"/>
                  <a:gd name="connsiteX251" fmla="*/ 182880 w 322798"/>
                  <a:gd name="connsiteY251" fmla="*/ 108000 h 1584380"/>
                  <a:gd name="connsiteX252" fmla="*/ 121920 w 322798"/>
                  <a:gd name="connsiteY252" fmla="*/ 0 h 1584380"/>
                  <a:gd name="connsiteX253" fmla="*/ 139920 w 322798"/>
                  <a:gd name="connsiteY253" fmla="*/ 0 h 1584380"/>
                  <a:gd name="connsiteX254" fmla="*/ 139920 w 322798"/>
                  <a:gd name="connsiteY254" fmla="*/ 108000 h 1584380"/>
                  <a:gd name="connsiteX255" fmla="*/ 121920 w 322798"/>
                  <a:gd name="connsiteY255" fmla="*/ 108000 h 1584380"/>
                  <a:gd name="connsiteX256" fmla="*/ 60960 w 322798"/>
                  <a:gd name="connsiteY256" fmla="*/ 0 h 1584380"/>
                  <a:gd name="connsiteX257" fmla="*/ 78960 w 322798"/>
                  <a:gd name="connsiteY257" fmla="*/ 0 h 1584380"/>
                  <a:gd name="connsiteX258" fmla="*/ 78960 w 322798"/>
                  <a:gd name="connsiteY258" fmla="*/ 108000 h 1584380"/>
                  <a:gd name="connsiteX259" fmla="*/ 60960 w 322798"/>
                  <a:gd name="connsiteY259" fmla="*/ 108000 h 1584380"/>
                  <a:gd name="connsiteX260" fmla="*/ 0 w 322798"/>
                  <a:gd name="connsiteY260" fmla="*/ 0 h 1584380"/>
                  <a:gd name="connsiteX261" fmla="*/ 18000 w 322798"/>
                  <a:gd name="connsiteY261" fmla="*/ 0 h 1584380"/>
                  <a:gd name="connsiteX262" fmla="*/ 18000 w 322798"/>
                  <a:gd name="connsiteY262" fmla="*/ 108000 h 1584380"/>
                  <a:gd name="connsiteX263" fmla="*/ 0 w 322798"/>
                  <a:gd name="connsiteY263" fmla="*/ 108000 h 158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322798" h="1584380">
                    <a:moveTo>
                      <a:pt x="304798" y="1476380"/>
                    </a:moveTo>
                    <a:lnTo>
                      <a:pt x="322798" y="1476380"/>
                    </a:lnTo>
                    <a:lnTo>
                      <a:pt x="322798" y="1584380"/>
                    </a:lnTo>
                    <a:lnTo>
                      <a:pt x="304798" y="1584380"/>
                    </a:lnTo>
                    <a:close/>
                    <a:moveTo>
                      <a:pt x="243840" y="1476380"/>
                    </a:moveTo>
                    <a:lnTo>
                      <a:pt x="261840" y="1476380"/>
                    </a:lnTo>
                    <a:lnTo>
                      <a:pt x="261840" y="1584380"/>
                    </a:lnTo>
                    <a:lnTo>
                      <a:pt x="243840" y="1584380"/>
                    </a:lnTo>
                    <a:close/>
                    <a:moveTo>
                      <a:pt x="182880" y="1476380"/>
                    </a:moveTo>
                    <a:lnTo>
                      <a:pt x="200880" y="1476380"/>
                    </a:lnTo>
                    <a:lnTo>
                      <a:pt x="200880" y="1584380"/>
                    </a:lnTo>
                    <a:lnTo>
                      <a:pt x="182880" y="1584380"/>
                    </a:lnTo>
                    <a:close/>
                    <a:moveTo>
                      <a:pt x="121920" y="1476380"/>
                    </a:moveTo>
                    <a:lnTo>
                      <a:pt x="139920" y="1476380"/>
                    </a:lnTo>
                    <a:lnTo>
                      <a:pt x="139920" y="1584380"/>
                    </a:lnTo>
                    <a:lnTo>
                      <a:pt x="121920" y="1584380"/>
                    </a:lnTo>
                    <a:close/>
                    <a:moveTo>
                      <a:pt x="60960" y="1476380"/>
                    </a:moveTo>
                    <a:lnTo>
                      <a:pt x="78960" y="1476380"/>
                    </a:lnTo>
                    <a:lnTo>
                      <a:pt x="78960" y="1584380"/>
                    </a:lnTo>
                    <a:lnTo>
                      <a:pt x="60960" y="1584380"/>
                    </a:lnTo>
                    <a:close/>
                    <a:moveTo>
                      <a:pt x="0" y="1476380"/>
                    </a:moveTo>
                    <a:lnTo>
                      <a:pt x="18000" y="1476380"/>
                    </a:lnTo>
                    <a:lnTo>
                      <a:pt x="18000" y="1584380"/>
                    </a:lnTo>
                    <a:lnTo>
                      <a:pt x="0" y="1584380"/>
                    </a:lnTo>
                    <a:close/>
                    <a:moveTo>
                      <a:pt x="304798" y="1328742"/>
                    </a:moveTo>
                    <a:lnTo>
                      <a:pt x="322798" y="1328742"/>
                    </a:lnTo>
                    <a:lnTo>
                      <a:pt x="322798" y="1436742"/>
                    </a:lnTo>
                    <a:lnTo>
                      <a:pt x="304798" y="1436742"/>
                    </a:lnTo>
                    <a:close/>
                    <a:moveTo>
                      <a:pt x="243840" y="1328742"/>
                    </a:moveTo>
                    <a:lnTo>
                      <a:pt x="261840" y="1328742"/>
                    </a:lnTo>
                    <a:lnTo>
                      <a:pt x="261840" y="1436742"/>
                    </a:lnTo>
                    <a:lnTo>
                      <a:pt x="243840" y="1436742"/>
                    </a:lnTo>
                    <a:close/>
                    <a:moveTo>
                      <a:pt x="182880" y="1328742"/>
                    </a:moveTo>
                    <a:lnTo>
                      <a:pt x="200880" y="1328742"/>
                    </a:lnTo>
                    <a:lnTo>
                      <a:pt x="200880" y="1436742"/>
                    </a:lnTo>
                    <a:lnTo>
                      <a:pt x="182880" y="1436742"/>
                    </a:lnTo>
                    <a:close/>
                    <a:moveTo>
                      <a:pt x="121920" y="1328742"/>
                    </a:moveTo>
                    <a:lnTo>
                      <a:pt x="139920" y="1328742"/>
                    </a:lnTo>
                    <a:lnTo>
                      <a:pt x="139920" y="1436742"/>
                    </a:lnTo>
                    <a:lnTo>
                      <a:pt x="121920" y="1436742"/>
                    </a:lnTo>
                    <a:close/>
                    <a:moveTo>
                      <a:pt x="60960" y="1328742"/>
                    </a:moveTo>
                    <a:lnTo>
                      <a:pt x="78960" y="1328742"/>
                    </a:lnTo>
                    <a:lnTo>
                      <a:pt x="78960" y="1436742"/>
                    </a:lnTo>
                    <a:lnTo>
                      <a:pt x="60960" y="1436742"/>
                    </a:lnTo>
                    <a:close/>
                    <a:moveTo>
                      <a:pt x="0" y="1328742"/>
                    </a:moveTo>
                    <a:lnTo>
                      <a:pt x="18000" y="1328742"/>
                    </a:lnTo>
                    <a:lnTo>
                      <a:pt x="18000" y="1436742"/>
                    </a:lnTo>
                    <a:lnTo>
                      <a:pt x="0" y="1436742"/>
                    </a:lnTo>
                    <a:close/>
                    <a:moveTo>
                      <a:pt x="304798" y="1181104"/>
                    </a:moveTo>
                    <a:lnTo>
                      <a:pt x="322798" y="1181104"/>
                    </a:lnTo>
                    <a:lnTo>
                      <a:pt x="322798" y="1289104"/>
                    </a:lnTo>
                    <a:lnTo>
                      <a:pt x="304798" y="1289104"/>
                    </a:lnTo>
                    <a:close/>
                    <a:moveTo>
                      <a:pt x="243840" y="1181104"/>
                    </a:moveTo>
                    <a:lnTo>
                      <a:pt x="261840" y="1181104"/>
                    </a:lnTo>
                    <a:lnTo>
                      <a:pt x="261840" y="1289104"/>
                    </a:lnTo>
                    <a:lnTo>
                      <a:pt x="243840" y="1289104"/>
                    </a:lnTo>
                    <a:close/>
                    <a:moveTo>
                      <a:pt x="182880" y="1181104"/>
                    </a:moveTo>
                    <a:lnTo>
                      <a:pt x="200880" y="1181104"/>
                    </a:lnTo>
                    <a:lnTo>
                      <a:pt x="200880" y="1289104"/>
                    </a:lnTo>
                    <a:lnTo>
                      <a:pt x="182880" y="1289104"/>
                    </a:lnTo>
                    <a:close/>
                    <a:moveTo>
                      <a:pt x="121920" y="1181104"/>
                    </a:moveTo>
                    <a:lnTo>
                      <a:pt x="139920" y="1181104"/>
                    </a:lnTo>
                    <a:lnTo>
                      <a:pt x="139920" y="1289104"/>
                    </a:lnTo>
                    <a:lnTo>
                      <a:pt x="121920" y="1289104"/>
                    </a:lnTo>
                    <a:close/>
                    <a:moveTo>
                      <a:pt x="60960" y="1181104"/>
                    </a:moveTo>
                    <a:lnTo>
                      <a:pt x="78960" y="1181104"/>
                    </a:lnTo>
                    <a:lnTo>
                      <a:pt x="78960" y="1289104"/>
                    </a:lnTo>
                    <a:lnTo>
                      <a:pt x="60960" y="1289104"/>
                    </a:lnTo>
                    <a:close/>
                    <a:moveTo>
                      <a:pt x="0" y="1181104"/>
                    </a:moveTo>
                    <a:lnTo>
                      <a:pt x="18000" y="1181104"/>
                    </a:lnTo>
                    <a:lnTo>
                      <a:pt x="18000" y="1289104"/>
                    </a:lnTo>
                    <a:lnTo>
                      <a:pt x="0" y="1289104"/>
                    </a:lnTo>
                    <a:close/>
                    <a:moveTo>
                      <a:pt x="304798" y="1033466"/>
                    </a:moveTo>
                    <a:lnTo>
                      <a:pt x="322798" y="1033466"/>
                    </a:lnTo>
                    <a:lnTo>
                      <a:pt x="322798" y="1141466"/>
                    </a:lnTo>
                    <a:lnTo>
                      <a:pt x="304798" y="1141466"/>
                    </a:lnTo>
                    <a:close/>
                    <a:moveTo>
                      <a:pt x="243840" y="1033466"/>
                    </a:moveTo>
                    <a:lnTo>
                      <a:pt x="261840" y="1033466"/>
                    </a:lnTo>
                    <a:lnTo>
                      <a:pt x="261840" y="1141466"/>
                    </a:lnTo>
                    <a:lnTo>
                      <a:pt x="243840" y="1141466"/>
                    </a:lnTo>
                    <a:close/>
                    <a:moveTo>
                      <a:pt x="182880" y="1033466"/>
                    </a:moveTo>
                    <a:lnTo>
                      <a:pt x="200880" y="1033466"/>
                    </a:lnTo>
                    <a:lnTo>
                      <a:pt x="200880" y="1141466"/>
                    </a:lnTo>
                    <a:lnTo>
                      <a:pt x="182880" y="1141466"/>
                    </a:lnTo>
                    <a:close/>
                    <a:moveTo>
                      <a:pt x="121920" y="1033466"/>
                    </a:moveTo>
                    <a:lnTo>
                      <a:pt x="139920" y="1033466"/>
                    </a:lnTo>
                    <a:lnTo>
                      <a:pt x="139920" y="1141466"/>
                    </a:lnTo>
                    <a:lnTo>
                      <a:pt x="121920" y="1141466"/>
                    </a:lnTo>
                    <a:close/>
                    <a:moveTo>
                      <a:pt x="60960" y="1033466"/>
                    </a:moveTo>
                    <a:lnTo>
                      <a:pt x="78960" y="1033466"/>
                    </a:lnTo>
                    <a:lnTo>
                      <a:pt x="78960" y="1141466"/>
                    </a:lnTo>
                    <a:lnTo>
                      <a:pt x="60960" y="1141466"/>
                    </a:lnTo>
                    <a:close/>
                    <a:moveTo>
                      <a:pt x="0" y="1033466"/>
                    </a:moveTo>
                    <a:lnTo>
                      <a:pt x="18000" y="1033466"/>
                    </a:lnTo>
                    <a:lnTo>
                      <a:pt x="18000" y="1141466"/>
                    </a:lnTo>
                    <a:lnTo>
                      <a:pt x="0" y="1141466"/>
                    </a:lnTo>
                    <a:close/>
                    <a:moveTo>
                      <a:pt x="304798" y="885828"/>
                    </a:moveTo>
                    <a:lnTo>
                      <a:pt x="322798" y="885828"/>
                    </a:lnTo>
                    <a:lnTo>
                      <a:pt x="322798" y="993828"/>
                    </a:lnTo>
                    <a:lnTo>
                      <a:pt x="304798" y="993828"/>
                    </a:lnTo>
                    <a:close/>
                    <a:moveTo>
                      <a:pt x="243840" y="885828"/>
                    </a:moveTo>
                    <a:lnTo>
                      <a:pt x="261840" y="885828"/>
                    </a:lnTo>
                    <a:lnTo>
                      <a:pt x="261840" y="993828"/>
                    </a:lnTo>
                    <a:lnTo>
                      <a:pt x="243840" y="993828"/>
                    </a:lnTo>
                    <a:close/>
                    <a:moveTo>
                      <a:pt x="182880" y="885828"/>
                    </a:moveTo>
                    <a:lnTo>
                      <a:pt x="200880" y="885828"/>
                    </a:lnTo>
                    <a:lnTo>
                      <a:pt x="200880" y="993828"/>
                    </a:lnTo>
                    <a:lnTo>
                      <a:pt x="182880" y="993828"/>
                    </a:lnTo>
                    <a:close/>
                    <a:moveTo>
                      <a:pt x="121920" y="885828"/>
                    </a:moveTo>
                    <a:lnTo>
                      <a:pt x="139920" y="885828"/>
                    </a:lnTo>
                    <a:lnTo>
                      <a:pt x="139920" y="993828"/>
                    </a:lnTo>
                    <a:lnTo>
                      <a:pt x="121920" y="993828"/>
                    </a:lnTo>
                    <a:close/>
                    <a:moveTo>
                      <a:pt x="60960" y="885828"/>
                    </a:moveTo>
                    <a:lnTo>
                      <a:pt x="78960" y="885828"/>
                    </a:lnTo>
                    <a:lnTo>
                      <a:pt x="78960" y="993828"/>
                    </a:lnTo>
                    <a:lnTo>
                      <a:pt x="60960" y="993828"/>
                    </a:lnTo>
                    <a:close/>
                    <a:moveTo>
                      <a:pt x="0" y="885828"/>
                    </a:moveTo>
                    <a:lnTo>
                      <a:pt x="18000" y="885828"/>
                    </a:lnTo>
                    <a:lnTo>
                      <a:pt x="18000" y="993828"/>
                    </a:lnTo>
                    <a:lnTo>
                      <a:pt x="0" y="993828"/>
                    </a:lnTo>
                    <a:close/>
                    <a:moveTo>
                      <a:pt x="304798" y="738190"/>
                    </a:moveTo>
                    <a:lnTo>
                      <a:pt x="322798" y="738190"/>
                    </a:lnTo>
                    <a:lnTo>
                      <a:pt x="322798" y="846190"/>
                    </a:lnTo>
                    <a:lnTo>
                      <a:pt x="304798" y="846190"/>
                    </a:lnTo>
                    <a:close/>
                    <a:moveTo>
                      <a:pt x="243840" y="738190"/>
                    </a:moveTo>
                    <a:lnTo>
                      <a:pt x="261840" y="738190"/>
                    </a:lnTo>
                    <a:lnTo>
                      <a:pt x="261840" y="846190"/>
                    </a:lnTo>
                    <a:lnTo>
                      <a:pt x="243840" y="846190"/>
                    </a:lnTo>
                    <a:close/>
                    <a:moveTo>
                      <a:pt x="182880" y="738190"/>
                    </a:moveTo>
                    <a:lnTo>
                      <a:pt x="200880" y="738190"/>
                    </a:lnTo>
                    <a:lnTo>
                      <a:pt x="200880" y="846190"/>
                    </a:lnTo>
                    <a:lnTo>
                      <a:pt x="182880" y="846190"/>
                    </a:lnTo>
                    <a:close/>
                    <a:moveTo>
                      <a:pt x="121920" y="738190"/>
                    </a:moveTo>
                    <a:lnTo>
                      <a:pt x="139920" y="738190"/>
                    </a:lnTo>
                    <a:lnTo>
                      <a:pt x="139920" y="846190"/>
                    </a:lnTo>
                    <a:lnTo>
                      <a:pt x="121920" y="846190"/>
                    </a:lnTo>
                    <a:close/>
                    <a:moveTo>
                      <a:pt x="60960" y="738190"/>
                    </a:moveTo>
                    <a:lnTo>
                      <a:pt x="78960" y="738190"/>
                    </a:lnTo>
                    <a:lnTo>
                      <a:pt x="78960" y="846190"/>
                    </a:lnTo>
                    <a:lnTo>
                      <a:pt x="60960" y="846190"/>
                    </a:lnTo>
                    <a:close/>
                    <a:moveTo>
                      <a:pt x="0" y="738190"/>
                    </a:moveTo>
                    <a:lnTo>
                      <a:pt x="18000" y="738190"/>
                    </a:lnTo>
                    <a:lnTo>
                      <a:pt x="18000" y="846190"/>
                    </a:lnTo>
                    <a:lnTo>
                      <a:pt x="0" y="846190"/>
                    </a:lnTo>
                    <a:close/>
                    <a:moveTo>
                      <a:pt x="304798" y="590552"/>
                    </a:moveTo>
                    <a:lnTo>
                      <a:pt x="322798" y="590552"/>
                    </a:lnTo>
                    <a:lnTo>
                      <a:pt x="322798" y="698552"/>
                    </a:lnTo>
                    <a:lnTo>
                      <a:pt x="304798" y="698552"/>
                    </a:lnTo>
                    <a:close/>
                    <a:moveTo>
                      <a:pt x="243840" y="590552"/>
                    </a:moveTo>
                    <a:lnTo>
                      <a:pt x="261840" y="590552"/>
                    </a:lnTo>
                    <a:lnTo>
                      <a:pt x="261840" y="698552"/>
                    </a:lnTo>
                    <a:lnTo>
                      <a:pt x="243840" y="698552"/>
                    </a:lnTo>
                    <a:close/>
                    <a:moveTo>
                      <a:pt x="182880" y="590552"/>
                    </a:moveTo>
                    <a:lnTo>
                      <a:pt x="200880" y="590552"/>
                    </a:lnTo>
                    <a:lnTo>
                      <a:pt x="200880" y="698552"/>
                    </a:lnTo>
                    <a:lnTo>
                      <a:pt x="182880" y="698552"/>
                    </a:lnTo>
                    <a:close/>
                    <a:moveTo>
                      <a:pt x="121920" y="590552"/>
                    </a:moveTo>
                    <a:lnTo>
                      <a:pt x="139920" y="590552"/>
                    </a:lnTo>
                    <a:lnTo>
                      <a:pt x="139920" y="698552"/>
                    </a:lnTo>
                    <a:lnTo>
                      <a:pt x="121920" y="698552"/>
                    </a:lnTo>
                    <a:close/>
                    <a:moveTo>
                      <a:pt x="60960" y="590552"/>
                    </a:moveTo>
                    <a:lnTo>
                      <a:pt x="78960" y="590552"/>
                    </a:lnTo>
                    <a:lnTo>
                      <a:pt x="78960" y="698552"/>
                    </a:lnTo>
                    <a:lnTo>
                      <a:pt x="60960" y="698552"/>
                    </a:lnTo>
                    <a:close/>
                    <a:moveTo>
                      <a:pt x="0" y="590552"/>
                    </a:moveTo>
                    <a:lnTo>
                      <a:pt x="18000" y="590552"/>
                    </a:lnTo>
                    <a:lnTo>
                      <a:pt x="18000" y="698552"/>
                    </a:lnTo>
                    <a:lnTo>
                      <a:pt x="0" y="698552"/>
                    </a:lnTo>
                    <a:close/>
                    <a:moveTo>
                      <a:pt x="304798" y="442914"/>
                    </a:moveTo>
                    <a:lnTo>
                      <a:pt x="322798" y="442914"/>
                    </a:lnTo>
                    <a:lnTo>
                      <a:pt x="322798" y="550914"/>
                    </a:lnTo>
                    <a:lnTo>
                      <a:pt x="304798" y="550914"/>
                    </a:lnTo>
                    <a:close/>
                    <a:moveTo>
                      <a:pt x="243840" y="442914"/>
                    </a:moveTo>
                    <a:lnTo>
                      <a:pt x="261840" y="442914"/>
                    </a:lnTo>
                    <a:lnTo>
                      <a:pt x="261840" y="550914"/>
                    </a:lnTo>
                    <a:lnTo>
                      <a:pt x="243840" y="550914"/>
                    </a:lnTo>
                    <a:close/>
                    <a:moveTo>
                      <a:pt x="182880" y="442914"/>
                    </a:moveTo>
                    <a:lnTo>
                      <a:pt x="200880" y="442914"/>
                    </a:lnTo>
                    <a:lnTo>
                      <a:pt x="200880" y="550914"/>
                    </a:lnTo>
                    <a:lnTo>
                      <a:pt x="182880" y="550914"/>
                    </a:lnTo>
                    <a:close/>
                    <a:moveTo>
                      <a:pt x="121920" y="442914"/>
                    </a:moveTo>
                    <a:lnTo>
                      <a:pt x="139920" y="442914"/>
                    </a:lnTo>
                    <a:lnTo>
                      <a:pt x="139920" y="550914"/>
                    </a:lnTo>
                    <a:lnTo>
                      <a:pt x="121920" y="550914"/>
                    </a:lnTo>
                    <a:close/>
                    <a:moveTo>
                      <a:pt x="60960" y="442914"/>
                    </a:moveTo>
                    <a:lnTo>
                      <a:pt x="78960" y="442914"/>
                    </a:lnTo>
                    <a:lnTo>
                      <a:pt x="78960" y="550914"/>
                    </a:lnTo>
                    <a:lnTo>
                      <a:pt x="60960" y="550914"/>
                    </a:lnTo>
                    <a:close/>
                    <a:moveTo>
                      <a:pt x="0" y="442914"/>
                    </a:moveTo>
                    <a:lnTo>
                      <a:pt x="18000" y="442914"/>
                    </a:lnTo>
                    <a:lnTo>
                      <a:pt x="18000" y="550914"/>
                    </a:lnTo>
                    <a:lnTo>
                      <a:pt x="0" y="550914"/>
                    </a:lnTo>
                    <a:close/>
                    <a:moveTo>
                      <a:pt x="304798" y="295276"/>
                    </a:moveTo>
                    <a:lnTo>
                      <a:pt x="322798" y="295276"/>
                    </a:lnTo>
                    <a:lnTo>
                      <a:pt x="322798" y="403276"/>
                    </a:lnTo>
                    <a:lnTo>
                      <a:pt x="304798" y="403276"/>
                    </a:lnTo>
                    <a:close/>
                    <a:moveTo>
                      <a:pt x="243840" y="295276"/>
                    </a:moveTo>
                    <a:lnTo>
                      <a:pt x="261840" y="295276"/>
                    </a:lnTo>
                    <a:lnTo>
                      <a:pt x="261840" y="403276"/>
                    </a:lnTo>
                    <a:lnTo>
                      <a:pt x="243840" y="403276"/>
                    </a:lnTo>
                    <a:close/>
                    <a:moveTo>
                      <a:pt x="182880" y="295276"/>
                    </a:moveTo>
                    <a:lnTo>
                      <a:pt x="200880" y="295276"/>
                    </a:lnTo>
                    <a:lnTo>
                      <a:pt x="200880" y="403276"/>
                    </a:lnTo>
                    <a:lnTo>
                      <a:pt x="182880" y="403276"/>
                    </a:lnTo>
                    <a:close/>
                    <a:moveTo>
                      <a:pt x="121920" y="295276"/>
                    </a:moveTo>
                    <a:lnTo>
                      <a:pt x="139920" y="295276"/>
                    </a:lnTo>
                    <a:lnTo>
                      <a:pt x="139920" y="403276"/>
                    </a:lnTo>
                    <a:lnTo>
                      <a:pt x="121920" y="403276"/>
                    </a:lnTo>
                    <a:close/>
                    <a:moveTo>
                      <a:pt x="60960" y="295276"/>
                    </a:moveTo>
                    <a:lnTo>
                      <a:pt x="78960" y="295276"/>
                    </a:lnTo>
                    <a:lnTo>
                      <a:pt x="78960" y="403276"/>
                    </a:lnTo>
                    <a:lnTo>
                      <a:pt x="60960" y="403276"/>
                    </a:lnTo>
                    <a:close/>
                    <a:moveTo>
                      <a:pt x="0" y="295276"/>
                    </a:moveTo>
                    <a:lnTo>
                      <a:pt x="18000" y="295276"/>
                    </a:lnTo>
                    <a:lnTo>
                      <a:pt x="18000" y="403276"/>
                    </a:lnTo>
                    <a:lnTo>
                      <a:pt x="0" y="403276"/>
                    </a:lnTo>
                    <a:close/>
                    <a:moveTo>
                      <a:pt x="304798" y="147638"/>
                    </a:moveTo>
                    <a:lnTo>
                      <a:pt x="322798" y="147638"/>
                    </a:lnTo>
                    <a:lnTo>
                      <a:pt x="322798" y="255638"/>
                    </a:lnTo>
                    <a:lnTo>
                      <a:pt x="304798" y="255638"/>
                    </a:lnTo>
                    <a:close/>
                    <a:moveTo>
                      <a:pt x="243840" y="147638"/>
                    </a:moveTo>
                    <a:lnTo>
                      <a:pt x="261840" y="147638"/>
                    </a:lnTo>
                    <a:lnTo>
                      <a:pt x="261840" y="255638"/>
                    </a:lnTo>
                    <a:lnTo>
                      <a:pt x="243840" y="255638"/>
                    </a:lnTo>
                    <a:close/>
                    <a:moveTo>
                      <a:pt x="182880" y="147638"/>
                    </a:moveTo>
                    <a:lnTo>
                      <a:pt x="200880" y="147638"/>
                    </a:lnTo>
                    <a:lnTo>
                      <a:pt x="200880" y="255638"/>
                    </a:lnTo>
                    <a:lnTo>
                      <a:pt x="182880" y="255638"/>
                    </a:lnTo>
                    <a:close/>
                    <a:moveTo>
                      <a:pt x="121920" y="147638"/>
                    </a:moveTo>
                    <a:lnTo>
                      <a:pt x="139920" y="147638"/>
                    </a:lnTo>
                    <a:lnTo>
                      <a:pt x="139920" y="255638"/>
                    </a:lnTo>
                    <a:lnTo>
                      <a:pt x="121920" y="255638"/>
                    </a:lnTo>
                    <a:close/>
                    <a:moveTo>
                      <a:pt x="60960" y="147638"/>
                    </a:moveTo>
                    <a:lnTo>
                      <a:pt x="78960" y="147638"/>
                    </a:lnTo>
                    <a:lnTo>
                      <a:pt x="78960" y="255638"/>
                    </a:lnTo>
                    <a:lnTo>
                      <a:pt x="60960" y="255638"/>
                    </a:lnTo>
                    <a:close/>
                    <a:moveTo>
                      <a:pt x="0" y="147638"/>
                    </a:moveTo>
                    <a:lnTo>
                      <a:pt x="18000" y="147638"/>
                    </a:lnTo>
                    <a:lnTo>
                      <a:pt x="18000" y="255638"/>
                    </a:lnTo>
                    <a:lnTo>
                      <a:pt x="0" y="255638"/>
                    </a:lnTo>
                    <a:close/>
                    <a:moveTo>
                      <a:pt x="304798" y="0"/>
                    </a:moveTo>
                    <a:lnTo>
                      <a:pt x="322798" y="0"/>
                    </a:lnTo>
                    <a:lnTo>
                      <a:pt x="322798" y="108000"/>
                    </a:lnTo>
                    <a:lnTo>
                      <a:pt x="304798" y="108000"/>
                    </a:lnTo>
                    <a:close/>
                    <a:moveTo>
                      <a:pt x="243840" y="0"/>
                    </a:moveTo>
                    <a:lnTo>
                      <a:pt x="261840" y="0"/>
                    </a:lnTo>
                    <a:lnTo>
                      <a:pt x="261840" y="108000"/>
                    </a:lnTo>
                    <a:lnTo>
                      <a:pt x="243840" y="108000"/>
                    </a:lnTo>
                    <a:close/>
                    <a:moveTo>
                      <a:pt x="182880" y="0"/>
                    </a:moveTo>
                    <a:lnTo>
                      <a:pt x="200880" y="0"/>
                    </a:lnTo>
                    <a:lnTo>
                      <a:pt x="200880" y="108000"/>
                    </a:lnTo>
                    <a:lnTo>
                      <a:pt x="182880" y="108000"/>
                    </a:lnTo>
                    <a:close/>
                    <a:moveTo>
                      <a:pt x="121920" y="0"/>
                    </a:moveTo>
                    <a:lnTo>
                      <a:pt x="139920" y="0"/>
                    </a:lnTo>
                    <a:lnTo>
                      <a:pt x="139920" y="108000"/>
                    </a:lnTo>
                    <a:lnTo>
                      <a:pt x="121920" y="108000"/>
                    </a:lnTo>
                    <a:close/>
                    <a:moveTo>
                      <a:pt x="60960" y="0"/>
                    </a:moveTo>
                    <a:lnTo>
                      <a:pt x="78960" y="0"/>
                    </a:lnTo>
                    <a:lnTo>
                      <a:pt x="78960" y="108000"/>
                    </a:lnTo>
                    <a:lnTo>
                      <a:pt x="60960" y="10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08000"/>
                    </a:lnTo>
                    <a:lnTo>
                      <a:pt x="0" y="10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870738" y="3866270"/>
              <a:ext cx="628112" cy="2032880"/>
              <a:chOff x="2870738" y="3859920"/>
              <a:chExt cx="628112" cy="2032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2870738" y="3859920"/>
                <a:ext cx="628112" cy="203288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2944018" y="3911927"/>
                <a:ext cx="476824" cy="1908189"/>
              </a:xfrm>
              <a:custGeom>
                <a:avLst/>
                <a:gdLst>
                  <a:gd name="connsiteX0" fmla="*/ 458824 w 476824"/>
                  <a:gd name="connsiteY0" fmla="*/ 1890189 h 1908189"/>
                  <a:gd name="connsiteX1" fmla="*/ 476824 w 476824"/>
                  <a:gd name="connsiteY1" fmla="*/ 1890189 h 1908189"/>
                  <a:gd name="connsiteX2" fmla="*/ 476824 w 476824"/>
                  <a:gd name="connsiteY2" fmla="*/ 1908189 h 1908189"/>
                  <a:gd name="connsiteX3" fmla="*/ 458824 w 476824"/>
                  <a:gd name="connsiteY3" fmla="*/ 1908189 h 1908189"/>
                  <a:gd name="connsiteX4" fmla="*/ 382355 w 476824"/>
                  <a:gd name="connsiteY4" fmla="*/ 1890189 h 1908189"/>
                  <a:gd name="connsiteX5" fmla="*/ 400355 w 476824"/>
                  <a:gd name="connsiteY5" fmla="*/ 1890189 h 1908189"/>
                  <a:gd name="connsiteX6" fmla="*/ 400355 w 476824"/>
                  <a:gd name="connsiteY6" fmla="*/ 1908189 h 1908189"/>
                  <a:gd name="connsiteX7" fmla="*/ 382355 w 476824"/>
                  <a:gd name="connsiteY7" fmla="*/ 1908189 h 1908189"/>
                  <a:gd name="connsiteX8" fmla="*/ 305884 w 476824"/>
                  <a:gd name="connsiteY8" fmla="*/ 1890189 h 1908189"/>
                  <a:gd name="connsiteX9" fmla="*/ 323884 w 476824"/>
                  <a:gd name="connsiteY9" fmla="*/ 1890189 h 1908189"/>
                  <a:gd name="connsiteX10" fmla="*/ 323884 w 476824"/>
                  <a:gd name="connsiteY10" fmla="*/ 1908189 h 1908189"/>
                  <a:gd name="connsiteX11" fmla="*/ 305884 w 476824"/>
                  <a:gd name="connsiteY11" fmla="*/ 1908189 h 1908189"/>
                  <a:gd name="connsiteX12" fmla="*/ 229413 w 476824"/>
                  <a:gd name="connsiteY12" fmla="*/ 1890189 h 1908189"/>
                  <a:gd name="connsiteX13" fmla="*/ 247413 w 476824"/>
                  <a:gd name="connsiteY13" fmla="*/ 1890189 h 1908189"/>
                  <a:gd name="connsiteX14" fmla="*/ 247413 w 476824"/>
                  <a:gd name="connsiteY14" fmla="*/ 1908189 h 1908189"/>
                  <a:gd name="connsiteX15" fmla="*/ 229413 w 476824"/>
                  <a:gd name="connsiteY15" fmla="*/ 1908189 h 1908189"/>
                  <a:gd name="connsiteX16" fmla="*/ 152942 w 476824"/>
                  <a:gd name="connsiteY16" fmla="*/ 1890189 h 1908189"/>
                  <a:gd name="connsiteX17" fmla="*/ 170942 w 476824"/>
                  <a:gd name="connsiteY17" fmla="*/ 1890189 h 1908189"/>
                  <a:gd name="connsiteX18" fmla="*/ 170942 w 476824"/>
                  <a:gd name="connsiteY18" fmla="*/ 1908189 h 1908189"/>
                  <a:gd name="connsiteX19" fmla="*/ 152942 w 476824"/>
                  <a:gd name="connsiteY19" fmla="*/ 1908189 h 1908189"/>
                  <a:gd name="connsiteX20" fmla="*/ 76471 w 476824"/>
                  <a:gd name="connsiteY20" fmla="*/ 1890189 h 1908189"/>
                  <a:gd name="connsiteX21" fmla="*/ 94471 w 476824"/>
                  <a:gd name="connsiteY21" fmla="*/ 1890189 h 1908189"/>
                  <a:gd name="connsiteX22" fmla="*/ 94471 w 476824"/>
                  <a:gd name="connsiteY22" fmla="*/ 1908189 h 1908189"/>
                  <a:gd name="connsiteX23" fmla="*/ 76471 w 476824"/>
                  <a:gd name="connsiteY23" fmla="*/ 1908189 h 1908189"/>
                  <a:gd name="connsiteX24" fmla="*/ 0 w 476824"/>
                  <a:gd name="connsiteY24" fmla="*/ 1890189 h 1908189"/>
                  <a:gd name="connsiteX25" fmla="*/ 18000 w 476824"/>
                  <a:gd name="connsiteY25" fmla="*/ 1890189 h 1908189"/>
                  <a:gd name="connsiteX26" fmla="*/ 18000 w 476824"/>
                  <a:gd name="connsiteY26" fmla="*/ 1908189 h 1908189"/>
                  <a:gd name="connsiteX27" fmla="*/ 0 w 476824"/>
                  <a:gd name="connsiteY27" fmla="*/ 1908189 h 1908189"/>
                  <a:gd name="connsiteX28" fmla="*/ 458824 w 476824"/>
                  <a:gd name="connsiteY28" fmla="*/ 1820182 h 1908189"/>
                  <a:gd name="connsiteX29" fmla="*/ 476824 w 476824"/>
                  <a:gd name="connsiteY29" fmla="*/ 1820182 h 1908189"/>
                  <a:gd name="connsiteX30" fmla="*/ 476824 w 476824"/>
                  <a:gd name="connsiteY30" fmla="*/ 1838182 h 1908189"/>
                  <a:gd name="connsiteX31" fmla="*/ 458824 w 476824"/>
                  <a:gd name="connsiteY31" fmla="*/ 1838182 h 1908189"/>
                  <a:gd name="connsiteX32" fmla="*/ 382355 w 476824"/>
                  <a:gd name="connsiteY32" fmla="*/ 1820182 h 1908189"/>
                  <a:gd name="connsiteX33" fmla="*/ 400355 w 476824"/>
                  <a:gd name="connsiteY33" fmla="*/ 1820182 h 1908189"/>
                  <a:gd name="connsiteX34" fmla="*/ 400355 w 476824"/>
                  <a:gd name="connsiteY34" fmla="*/ 1838182 h 1908189"/>
                  <a:gd name="connsiteX35" fmla="*/ 382355 w 476824"/>
                  <a:gd name="connsiteY35" fmla="*/ 1838182 h 1908189"/>
                  <a:gd name="connsiteX36" fmla="*/ 305884 w 476824"/>
                  <a:gd name="connsiteY36" fmla="*/ 1820182 h 1908189"/>
                  <a:gd name="connsiteX37" fmla="*/ 323884 w 476824"/>
                  <a:gd name="connsiteY37" fmla="*/ 1820182 h 1908189"/>
                  <a:gd name="connsiteX38" fmla="*/ 323884 w 476824"/>
                  <a:gd name="connsiteY38" fmla="*/ 1838182 h 1908189"/>
                  <a:gd name="connsiteX39" fmla="*/ 305884 w 476824"/>
                  <a:gd name="connsiteY39" fmla="*/ 1838182 h 1908189"/>
                  <a:gd name="connsiteX40" fmla="*/ 229413 w 476824"/>
                  <a:gd name="connsiteY40" fmla="*/ 1820182 h 1908189"/>
                  <a:gd name="connsiteX41" fmla="*/ 247413 w 476824"/>
                  <a:gd name="connsiteY41" fmla="*/ 1820182 h 1908189"/>
                  <a:gd name="connsiteX42" fmla="*/ 247413 w 476824"/>
                  <a:gd name="connsiteY42" fmla="*/ 1838182 h 1908189"/>
                  <a:gd name="connsiteX43" fmla="*/ 229413 w 476824"/>
                  <a:gd name="connsiteY43" fmla="*/ 1838182 h 1908189"/>
                  <a:gd name="connsiteX44" fmla="*/ 152942 w 476824"/>
                  <a:gd name="connsiteY44" fmla="*/ 1820182 h 1908189"/>
                  <a:gd name="connsiteX45" fmla="*/ 170942 w 476824"/>
                  <a:gd name="connsiteY45" fmla="*/ 1820182 h 1908189"/>
                  <a:gd name="connsiteX46" fmla="*/ 170942 w 476824"/>
                  <a:gd name="connsiteY46" fmla="*/ 1838182 h 1908189"/>
                  <a:gd name="connsiteX47" fmla="*/ 152942 w 476824"/>
                  <a:gd name="connsiteY47" fmla="*/ 1838182 h 1908189"/>
                  <a:gd name="connsiteX48" fmla="*/ 76471 w 476824"/>
                  <a:gd name="connsiteY48" fmla="*/ 1820182 h 1908189"/>
                  <a:gd name="connsiteX49" fmla="*/ 94471 w 476824"/>
                  <a:gd name="connsiteY49" fmla="*/ 1820182 h 1908189"/>
                  <a:gd name="connsiteX50" fmla="*/ 94471 w 476824"/>
                  <a:gd name="connsiteY50" fmla="*/ 1838182 h 1908189"/>
                  <a:gd name="connsiteX51" fmla="*/ 76471 w 476824"/>
                  <a:gd name="connsiteY51" fmla="*/ 1838182 h 1908189"/>
                  <a:gd name="connsiteX52" fmla="*/ 0 w 476824"/>
                  <a:gd name="connsiteY52" fmla="*/ 1820182 h 1908189"/>
                  <a:gd name="connsiteX53" fmla="*/ 18000 w 476824"/>
                  <a:gd name="connsiteY53" fmla="*/ 1820182 h 1908189"/>
                  <a:gd name="connsiteX54" fmla="*/ 18000 w 476824"/>
                  <a:gd name="connsiteY54" fmla="*/ 1838182 h 1908189"/>
                  <a:gd name="connsiteX55" fmla="*/ 0 w 476824"/>
                  <a:gd name="connsiteY55" fmla="*/ 1838182 h 1908189"/>
                  <a:gd name="connsiteX56" fmla="*/ 458824 w 476824"/>
                  <a:gd name="connsiteY56" fmla="*/ 1750175 h 1908189"/>
                  <a:gd name="connsiteX57" fmla="*/ 476824 w 476824"/>
                  <a:gd name="connsiteY57" fmla="*/ 1750175 h 1908189"/>
                  <a:gd name="connsiteX58" fmla="*/ 476824 w 476824"/>
                  <a:gd name="connsiteY58" fmla="*/ 1768175 h 1908189"/>
                  <a:gd name="connsiteX59" fmla="*/ 458824 w 476824"/>
                  <a:gd name="connsiteY59" fmla="*/ 1768175 h 1908189"/>
                  <a:gd name="connsiteX60" fmla="*/ 382355 w 476824"/>
                  <a:gd name="connsiteY60" fmla="*/ 1750175 h 1908189"/>
                  <a:gd name="connsiteX61" fmla="*/ 400355 w 476824"/>
                  <a:gd name="connsiteY61" fmla="*/ 1750175 h 1908189"/>
                  <a:gd name="connsiteX62" fmla="*/ 400355 w 476824"/>
                  <a:gd name="connsiteY62" fmla="*/ 1768175 h 1908189"/>
                  <a:gd name="connsiteX63" fmla="*/ 382355 w 476824"/>
                  <a:gd name="connsiteY63" fmla="*/ 1768175 h 1908189"/>
                  <a:gd name="connsiteX64" fmla="*/ 305884 w 476824"/>
                  <a:gd name="connsiteY64" fmla="*/ 1750175 h 1908189"/>
                  <a:gd name="connsiteX65" fmla="*/ 323884 w 476824"/>
                  <a:gd name="connsiteY65" fmla="*/ 1750175 h 1908189"/>
                  <a:gd name="connsiteX66" fmla="*/ 323884 w 476824"/>
                  <a:gd name="connsiteY66" fmla="*/ 1768175 h 1908189"/>
                  <a:gd name="connsiteX67" fmla="*/ 305884 w 476824"/>
                  <a:gd name="connsiteY67" fmla="*/ 1768175 h 1908189"/>
                  <a:gd name="connsiteX68" fmla="*/ 229413 w 476824"/>
                  <a:gd name="connsiteY68" fmla="*/ 1750175 h 1908189"/>
                  <a:gd name="connsiteX69" fmla="*/ 247413 w 476824"/>
                  <a:gd name="connsiteY69" fmla="*/ 1750175 h 1908189"/>
                  <a:gd name="connsiteX70" fmla="*/ 247413 w 476824"/>
                  <a:gd name="connsiteY70" fmla="*/ 1768175 h 1908189"/>
                  <a:gd name="connsiteX71" fmla="*/ 229413 w 476824"/>
                  <a:gd name="connsiteY71" fmla="*/ 1768175 h 1908189"/>
                  <a:gd name="connsiteX72" fmla="*/ 152942 w 476824"/>
                  <a:gd name="connsiteY72" fmla="*/ 1750175 h 1908189"/>
                  <a:gd name="connsiteX73" fmla="*/ 170942 w 476824"/>
                  <a:gd name="connsiteY73" fmla="*/ 1750175 h 1908189"/>
                  <a:gd name="connsiteX74" fmla="*/ 170942 w 476824"/>
                  <a:gd name="connsiteY74" fmla="*/ 1768175 h 1908189"/>
                  <a:gd name="connsiteX75" fmla="*/ 152942 w 476824"/>
                  <a:gd name="connsiteY75" fmla="*/ 1768175 h 1908189"/>
                  <a:gd name="connsiteX76" fmla="*/ 76471 w 476824"/>
                  <a:gd name="connsiteY76" fmla="*/ 1750175 h 1908189"/>
                  <a:gd name="connsiteX77" fmla="*/ 94471 w 476824"/>
                  <a:gd name="connsiteY77" fmla="*/ 1750175 h 1908189"/>
                  <a:gd name="connsiteX78" fmla="*/ 94471 w 476824"/>
                  <a:gd name="connsiteY78" fmla="*/ 1768175 h 1908189"/>
                  <a:gd name="connsiteX79" fmla="*/ 76471 w 476824"/>
                  <a:gd name="connsiteY79" fmla="*/ 1768175 h 1908189"/>
                  <a:gd name="connsiteX80" fmla="*/ 0 w 476824"/>
                  <a:gd name="connsiteY80" fmla="*/ 1750175 h 1908189"/>
                  <a:gd name="connsiteX81" fmla="*/ 18000 w 476824"/>
                  <a:gd name="connsiteY81" fmla="*/ 1750175 h 1908189"/>
                  <a:gd name="connsiteX82" fmla="*/ 18000 w 476824"/>
                  <a:gd name="connsiteY82" fmla="*/ 1768175 h 1908189"/>
                  <a:gd name="connsiteX83" fmla="*/ 0 w 476824"/>
                  <a:gd name="connsiteY83" fmla="*/ 1768175 h 1908189"/>
                  <a:gd name="connsiteX84" fmla="*/ 458824 w 476824"/>
                  <a:gd name="connsiteY84" fmla="*/ 1680168 h 1908189"/>
                  <a:gd name="connsiteX85" fmla="*/ 476824 w 476824"/>
                  <a:gd name="connsiteY85" fmla="*/ 1680168 h 1908189"/>
                  <a:gd name="connsiteX86" fmla="*/ 476824 w 476824"/>
                  <a:gd name="connsiteY86" fmla="*/ 1698168 h 1908189"/>
                  <a:gd name="connsiteX87" fmla="*/ 458824 w 476824"/>
                  <a:gd name="connsiteY87" fmla="*/ 1698168 h 1908189"/>
                  <a:gd name="connsiteX88" fmla="*/ 382355 w 476824"/>
                  <a:gd name="connsiteY88" fmla="*/ 1680168 h 1908189"/>
                  <a:gd name="connsiteX89" fmla="*/ 400355 w 476824"/>
                  <a:gd name="connsiteY89" fmla="*/ 1680168 h 1908189"/>
                  <a:gd name="connsiteX90" fmla="*/ 400355 w 476824"/>
                  <a:gd name="connsiteY90" fmla="*/ 1698168 h 1908189"/>
                  <a:gd name="connsiteX91" fmla="*/ 382355 w 476824"/>
                  <a:gd name="connsiteY91" fmla="*/ 1698168 h 1908189"/>
                  <a:gd name="connsiteX92" fmla="*/ 305884 w 476824"/>
                  <a:gd name="connsiteY92" fmla="*/ 1680168 h 1908189"/>
                  <a:gd name="connsiteX93" fmla="*/ 323884 w 476824"/>
                  <a:gd name="connsiteY93" fmla="*/ 1680168 h 1908189"/>
                  <a:gd name="connsiteX94" fmla="*/ 323884 w 476824"/>
                  <a:gd name="connsiteY94" fmla="*/ 1698168 h 1908189"/>
                  <a:gd name="connsiteX95" fmla="*/ 305884 w 476824"/>
                  <a:gd name="connsiteY95" fmla="*/ 1698168 h 1908189"/>
                  <a:gd name="connsiteX96" fmla="*/ 229413 w 476824"/>
                  <a:gd name="connsiteY96" fmla="*/ 1680168 h 1908189"/>
                  <a:gd name="connsiteX97" fmla="*/ 247413 w 476824"/>
                  <a:gd name="connsiteY97" fmla="*/ 1680168 h 1908189"/>
                  <a:gd name="connsiteX98" fmla="*/ 247413 w 476824"/>
                  <a:gd name="connsiteY98" fmla="*/ 1698168 h 1908189"/>
                  <a:gd name="connsiteX99" fmla="*/ 229413 w 476824"/>
                  <a:gd name="connsiteY99" fmla="*/ 1698168 h 1908189"/>
                  <a:gd name="connsiteX100" fmla="*/ 152942 w 476824"/>
                  <a:gd name="connsiteY100" fmla="*/ 1680168 h 1908189"/>
                  <a:gd name="connsiteX101" fmla="*/ 170942 w 476824"/>
                  <a:gd name="connsiteY101" fmla="*/ 1680168 h 1908189"/>
                  <a:gd name="connsiteX102" fmla="*/ 170942 w 476824"/>
                  <a:gd name="connsiteY102" fmla="*/ 1698168 h 1908189"/>
                  <a:gd name="connsiteX103" fmla="*/ 152942 w 476824"/>
                  <a:gd name="connsiteY103" fmla="*/ 1698168 h 1908189"/>
                  <a:gd name="connsiteX104" fmla="*/ 76471 w 476824"/>
                  <a:gd name="connsiteY104" fmla="*/ 1680168 h 1908189"/>
                  <a:gd name="connsiteX105" fmla="*/ 94471 w 476824"/>
                  <a:gd name="connsiteY105" fmla="*/ 1680168 h 1908189"/>
                  <a:gd name="connsiteX106" fmla="*/ 94471 w 476824"/>
                  <a:gd name="connsiteY106" fmla="*/ 1698168 h 1908189"/>
                  <a:gd name="connsiteX107" fmla="*/ 76471 w 476824"/>
                  <a:gd name="connsiteY107" fmla="*/ 1698168 h 1908189"/>
                  <a:gd name="connsiteX108" fmla="*/ 0 w 476824"/>
                  <a:gd name="connsiteY108" fmla="*/ 1680168 h 1908189"/>
                  <a:gd name="connsiteX109" fmla="*/ 18000 w 476824"/>
                  <a:gd name="connsiteY109" fmla="*/ 1680168 h 1908189"/>
                  <a:gd name="connsiteX110" fmla="*/ 18000 w 476824"/>
                  <a:gd name="connsiteY110" fmla="*/ 1698168 h 1908189"/>
                  <a:gd name="connsiteX111" fmla="*/ 0 w 476824"/>
                  <a:gd name="connsiteY111" fmla="*/ 1698168 h 1908189"/>
                  <a:gd name="connsiteX112" fmla="*/ 458824 w 476824"/>
                  <a:gd name="connsiteY112" fmla="*/ 1610161 h 1908189"/>
                  <a:gd name="connsiteX113" fmla="*/ 476824 w 476824"/>
                  <a:gd name="connsiteY113" fmla="*/ 1610161 h 1908189"/>
                  <a:gd name="connsiteX114" fmla="*/ 476824 w 476824"/>
                  <a:gd name="connsiteY114" fmla="*/ 1628161 h 1908189"/>
                  <a:gd name="connsiteX115" fmla="*/ 458824 w 476824"/>
                  <a:gd name="connsiteY115" fmla="*/ 1628161 h 1908189"/>
                  <a:gd name="connsiteX116" fmla="*/ 382355 w 476824"/>
                  <a:gd name="connsiteY116" fmla="*/ 1610161 h 1908189"/>
                  <a:gd name="connsiteX117" fmla="*/ 400355 w 476824"/>
                  <a:gd name="connsiteY117" fmla="*/ 1610161 h 1908189"/>
                  <a:gd name="connsiteX118" fmla="*/ 400355 w 476824"/>
                  <a:gd name="connsiteY118" fmla="*/ 1628161 h 1908189"/>
                  <a:gd name="connsiteX119" fmla="*/ 382355 w 476824"/>
                  <a:gd name="connsiteY119" fmla="*/ 1628161 h 1908189"/>
                  <a:gd name="connsiteX120" fmla="*/ 305884 w 476824"/>
                  <a:gd name="connsiteY120" fmla="*/ 1610161 h 1908189"/>
                  <a:gd name="connsiteX121" fmla="*/ 323884 w 476824"/>
                  <a:gd name="connsiteY121" fmla="*/ 1610161 h 1908189"/>
                  <a:gd name="connsiteX122" fmla="*/ 323884 w 476824"/>
                  <a:gd name="connsiteY122" fmla="*/ 1628161 h 1908189"/>
                  <a:gd name="connsiteX123" fmla="*/ 305884 w 476824"/>
                  <a:gd name="connsiteY123" fmla="*/ 1628161 h 1908189"/>
                  <a:gd name="connsiteX124" fmla="*/ 229413 w 476824"/>
                  <a:gd name="connsiteY124" fmla="*/ 1610161 h 1908189"/>
                  <a:gd name="connsiteX125" fmla="*/ 247413 w 476824"/>
                  <a:gd name="connsiteY125" fmla="*/ 1610161 h 1908189"/>
                  <a:gd name="connsiteX126" fmla="*/ 247413 w 476824"/>
                  <a:gd name="connsiteY126" fmla="*/ 1628161 h 1908189"/>
                  <a:gd name="connsiteX127" fmla="*/ 229413 w 476824"/>
                  <a:gd name="connsiteY127" fmla="*/ 1628161 h 1908189"/>
                  <a:gd name="connsiteX128" fmla="*/ 152942 w 476824"/>
                  <a:gd name="connsiteY128" fmla="*/ 1610161 h 1908189"/>
                  <a:gd name="connsiteX129" fmla="*/ 170942 w 476824"/>
                  <a:gd name="connsiteY129" fmla="*/ 1610161 h 1908189"/>
                  <a:gd name="connsiteX130" fmla="*/ 170942 w 476824"/>
                  <a:gd name="connsiteY130" fmla="*/ 1628161 h 1908189"/>
                  <a:gd name="connsiteX131" fmla="*/ 152942 w 476824"/>
                  <a:gd name="connsiteY131" fmla="*/ 1628161 h 1908189"/>
                  <a:gd name="connsiteX132" fmla="*/ 76471 w 476824"/>
                  <a:gd name="connsiteY132" fmla="*/ 1610161 h 1908189"/>
                  <a:gd name="connsiteX133" fmla="*/ 94471 w 476824"/>
                  <a:gd name="connsiteY133" fmla="*/ 1610161 h 1908189"/>
                  <a:gd name="connsiteX134" fmla="*/ 94471 w 476824"/>
                  <a:gd name="connsiteY134" fmla="*/ 1628161 h 1908189"/>
                  <a:gd name="connsiteX135" fmla="*/ 76471 w 476824"/>
                  <a:gd name="connsiteY135" fmla="*/ 1628161 h 1908189"/>
                  <a:gd name="connsiteX136" fmla="*/ 0 w 476824"/>
                  <a:gd name="connsiteY136" fmla="*/ 1610161 h 1908189"/>
                  <a:gd name="connsiteX137" fmla="*/ 18000 w 476824"/>
                  <a:gd name="connsiteY137" fmla="*/ 1610161 h 1908189"/>
                  <a:gd name="connsiteX138" fmla="*/ 18000 w 476824"/>
                  <a:gd name="connsiteY138" fmla="*/ 1628161 h 1908189"/>
                  <a:gd name="connsiteX139" fmla="*/ 0 w 476824"/>
                  <a:gd name="connsiteY139" fmla="*/ 1628161 h 1908189"/>
                  <a:gd name="connsiteX140" fmla="*/ 458824 w 476824"/>
                  <a:gd name="connsiteY140" fmla="*/ 1540154 h 1908189"/>
                  <a:gd name="connsiteX141" fmla="*/ 476824 w 476824"/>
                  <a:gd name="connsiteY141" fmla="*/ 1540154 h 1908189"/>
                  <a:gd name="connsiteX142" fmla="*/ 476824 w 476824"/>
                  <a:gd name="connsiteY142" fmla="*/ 1558154 h 1908189"/>
                  <a:gd name="connsiteX143" fmla="*/ 458824 w 476824"/>
                  <a:gd name="connsiteY143" fmla="*/ 1558154 h 1908189"/>
                  <a:gd name="connsiteX144" fmla="*/ 382355 w 476824"/>
                  <a:gd name="connsiteY144" fmla="*/ 1540154 h 1908189"/>
                  <a:gd name="connsiteX145" fmla="*/ 400355 w 476824"/>
                  <a:gd name="connsiteY145" fmla="*/ 1540154 h 1908189"/>
                  <a:gd name="connsiteX146" fmla="*/ 400355 w 476824"/>
                  <a:gd name="connsiteY146" fmla="*/ 1558154 h 1908189"/>
                  <a:gd name="connsiteX147" fmla="*/ 382355 w 476824"/>
                  <a:gd name="connsiteY147" fmla="*/ 1558154 h 1908189"/>
                  <a:gd name="connsiteX148" fmla="*/ 305884 w 476824"/>
                  <a:gd name="connsiteY148" fmla="*/ 1540154 h 1908189"/>
                  <a:gd name="connsiteX149" fmla="*/ 323884 w 476824"/>
                  <a:gd name="connsiteY149" fmla="*/ 1540154 h 1908189"/>
                  <a:gd name="connsiteX150" fmla="*/ 323884 w 476824"/>
                  <a:gd name="connsiteY150" fmla="*/ 1558154 h 1908189"/>
                  <a:gd name="connsiteX151" fmla="*/ 305884 w 476824"/>
                  <a:gd name="connsiteY151" fmla="*/ 1558154 h 1908189"/>
                  <a:gd name="connsiteX152" fmla="*/ 229413 w 476824"/>
                  <a:gd name="connsiteY152" fmla="*/ 1540154 h 1908189"/>
                  <a:gd name="connsiteX153" fmla="*/ 247413 w 476824"/>
                  <a:gd name="connsiteY153" fmla="*/ 1540154 h 1908189"/>
                  <a:gd name="connsiteX154" fmla="*/ 247413 w 476824"/>
                  <a:gd name="connsiteY154" fmla="*/ 1558154 h 1908189"/>
                  <a:gd name="connsiteX155" fmla="*/ 229413 w 476824"/>
                  <a:gd name="connsiteY155" fmla="*/ 1558154 h 1908189"/>
                  <a:gd name="connsiteX156" fmla="*/ 152942 w 476824"/>
                  <a:gd name="connsiteY156" fmla="*/ 1540154 h 1908189"/>
                  <a:gd name="connsiteX157" fmla="*/ 170942 w 476824"/>
                  <a:gd name="connsiteY157" fmla="*/ 1540154 h 1908189"/>
                  <a:gd name="connsiteX158" fmla="*/ 170942 w 476824"/>
                  <a:gd name="connsiteY158" fmla="*/ 1558154 h 1908189"/>
                  <a:gd name="connsiteX159" fmla="*/ 152942 w 476824"/>
                  <a:gd name="connsiteY159" fmla="*/ 1558154 h 1908189"/>
                  <a:gd name="connsiteX160" fmla="*/ 76471 w 476824"/>
                  <a:gd name="connsiteY160" fmla="*/ 1540154 h 1908189"/>
                  <a:gd name="connsiteX161" fmla="*/ 94471 w 476824"/>
                  <a:gd name="connsiteY161" fmla="*/ 1540154 h 1908189"/>
                  <a:gd name="connsiteX162" fmla="*/ 94471 w 476824"/>
                  <a:gd name="connsiteY162" fmla="*/ 1558154 h 1908189"/>
                  <a:gd name="connsiteX163" fmla="*/ 76471 w 476824"/>
                  <a:gd name="connsiteY163" fmla="*/ 1558154 h 1908189"/>
                  <a:gd name="connsiteX164" fmla="*/ 0 w 476824"/>
                  <a:gd name="connsiteY164" fmla="*/ 1540154 h 1908189"/>
                  <a:gd name="connsiteX165" fmla="*/ 18000 w 476824"/>
                  <a:gd name="connsiteY165" fmla="*/ 1540154 h 1908189"/>
                  <a:gd name="connsiteX166" fmla="*/ 18000 w 476824"/>
                  <a:gd name="connsiteY166" fmla="*/ 1558154 h 1908189"/>
                  <a:gd name="connsiteX167" fmla="*/ 0 w 476824"/>
                  <a:gd name="connsiteY167" fmla="*/ 1558154 h 1908189"/>
                  <a:gd name="connsiteX168" fmla="*/ 458824 w 476824"/>
                  <a:gd name="connsiteY168" fmla="*/ 1470147 h 1908189"/>
                  <a:gd name="connsiteX169" fmla="*/ 476824 w 476824"/>
                  <a:gd name="connsiteY169" fmla="*/ 1470147 h 1908189"/>
                  <a:gd name="connsiteX170" fmla="*/ 476824 w 476824"/>
                  <a:gd name="connsiteY170" fmla="*/ 1488147 h 1908189"/>
                  <a:gd name="connsiteX171" fmla="*/ 458824 w 476824"/>
                  <a:gd name="connsiteY171" fmla="*/ 1488147 h 1908189"/>
                  <a:gd name="connsiteX172" fmla="*/ 382355 w 476824"/>
                  <a:gd name="connsiteY172" fmla="*/ 1470147 h 1908189"/>
                  <a:gd name="connsiteX173" fmla="*/ 400355 w 476824"/>
                  <a:gd name="connsiteY173" fmla="*/ 1470147 h 1908189"/>
                  <a:gd name="connsiteX174" fmla="*/ 400355 w 476824"/>
                  <a:gd name="connsiteY174" fmla="*/ 1488147 h 1908189"/>
                  <a:gd name="connsiteX175" fmla="*/ 382355 w 476824"/>
                  <a:gd name="connsiteY175" fmla="*/ 1488147 h 1908189"/>
                  <a:gd name="connsiteX176" fmla="*/ 305884 w 476824"/>
                  <a:gd name="connsiteY176" fmla="*/ 1470147 h 1908189"/>
                  <a:gd name="connsiteX177" fmla="*/ 323884 w 476824"/>
                  <a:gd name="connsiteY177" fmla="*/ 1470147 h 1908189"/>
                  <a:gd name="connsiteX178" fmla="*/ 323884 w 476824"/>
                  <a:gd name="connsiteY178" fmla="*/ 1488147 h 1908189"/>
                  <a:gd name="connsiteX179" fmla="*/ 305884 w 476824"/>
                  <a:gd name="connsiteY179" fmla="*/ 1488147 h 1908189"/>
                  <a:gd name="connsiteX180" fmla="*/ 229413 w 476824"/>
                  <a:gd name="connsiteY180" fmla="*/ 1470147 h 1908189"/>
                  <a:gd name="connsiteX181" fmla="*/ 247413 w 476824"/>
                  <a:gd name="connsiteY181" fmla="*/ 1470147 h 1908189"/>
                  <a:gd name="connsiteX182" fmla="*/ 247413 w 476824"/>
                  <a:gd name="connsiteY182" fmla="*/ 1488147 h 1908189"/>
                  <a:gd name="connsiteX183" fmla="*/ 229413 w 476824"/>
                  <a:gd name="connsiteY183" fmla="*/ 1488147 h 1908189"/>
                  <a:gd name="connsiteX184" fmla="*/ 152942 w 476824"/>
                  <a:gd name="connsiteY184" fmla="*/ 1470147 h 1908189"/>
                  <a:gd name="connsiteX185" fmla="*/ 170942 w 476824"/>
                  <a:gd name="connsiteY185" fmla="*/ 1470147 h 1908189"/>
                  <a:gd name="connsiteX186" fmla="*/ 170942 w 476824"/>
                  <a:gd name="connsiteY186" fmla="*/ 1488147 h 1908189"/>
                  <a:gd name="connsiteX187" fmla="*/ 152942 w 476824"/>
                  <a:gd name="connsiteY187" fmla="*/ 1488147 h 1908189"/>
                  <a:gd name="connsiteX188" fmla="*/ 76471 w 476824"/>
                  <a:gd name="connsiteY188" fmla="*/ 1470147 h 1908189"/>
                  <a:gd name="connsiteX189" fmla="*/ 94471 w 476824"/>
                  <a:gd name="connsiteY189" fmla="*/ 1470147 h 1908189"/>
                  <a:gd name="connsiteX190" fmla="*/ 94471 w 476824"/>
                  <a:gd name="connsiteY190" fmla="*/ 1488147 h 1908189"/>
                  <a:gd name="connsiteX191" fmla="*/ 76471 w 476824"/>
                  <a:gd name="connsiteY191" fmla="*/ 1488147 h 1908189"/>
                  <a:gd name="connsiteX192" fmla="*/ 0 w 476824"/>
                  <a:gd name="connsiteY192" fmla="*/ 1470147 h 1908189"/>
                  <a:gd name="connsiteX193" fmla="*/ 18000 w 476824"/>
                  <a:gd name="connsiteY193" fmla="*/ 1470147 h 1908189"/>
                  <a:gd name="connsiteX194" fmla="*/ 18000 w 476824"/>
                  <a:gd name="connsiteY194" fmla="*/ 1488147 h 1908189"/>
                  <a:gd name="connsiteX195" fmla="*/ 0 w 476824"/>
                  <a:gd name="connsiteY195" fmla="*/ 1488147 h 1908189"/>
                  <a:gd name="connsiteX196" fmla="*/ 458824 w 476824"/>
                  <a:gd name="connsiteY196" fmla="*/ 1400140 h 1908189"/>
                  <a:gd name="connsiteX197" fmla="*/ 476824 w 476824"/>
                  <a:gd name="connsiteY197" fmla="*/ 1400140 h 1908189"/>
                  <a:gd name="connsiteX198" fmla="*/ 476824 w 476824"/>
                  <a:gd name="connsiteY198" fmla="*/ 1418140 h 1908189"/>
                  <a:gd name="connsiteX199" fmla="*/ 458824 w 476824"/>
                  <a:gd name="connsiteY199" fmla="*/ 1418140 h 1908189"/>
                  <a:gd name="connsiteX200" fmla="*/ 382355 w 476824"/>
                  <a:gd name="connsiteY200" fmla="*/ 1400140 h 1908189"/>
                  <a:gd name="connsiteX201" fmla="*/ 400355 w 476824"/>
                  <a:gd name="connsiteY201" fmla="*/ 1400140 h 1908189"/>
                  <a:gd name="connsiteX202" fmla="*/ 400355 w 476824"/>
                  <a:gd name="connsiteY202" fmla="*/ 1418140 h 1908189"/>
                  <a:gd name="connsiteX203" fmla="*/ 382355 w 476824"/>
                  <a:gd name="connsiteY203" fmla="*/ 1418140 h 1908189"/>
                  <a:gd name="connsiteX204" fmla="*/ 305884 w 476824"/>
                  <a:gd name="connsiteY204" fmla="*/ 1400140 h 1908189"/>
                  <a:gd name="connsiteX205" fmla="*/ 323884 w 476824"/>
                  <a:gd name="connsiteY205" fmla="*/ 1400140 h 1908189"/>
                  <a:gd name="connsiteX206" fmla="*/ 323884 w 476824"/>
                  <a:gd name="connsiteY206" fmla="*/ 1418140 h 1908189"/>
                  <a:gd name="connsiteX207" fmla="*/ 305884 w 476824"/>
                  <a:gd name="connsiteY207" fmla="*/ 1418140 h 1908189"/>
                  <a:gd name="connsiteX208" fmla="*/ 229413 w 476824"/>
                  <a:gd name="connsiteY208" fmla="*/ 1400140 h 1908189"/>
                  <a:gd name="connsiteX209" fmla="*/ 247413 w 476824"/>
                  <a:gd name="connsiteY209" fmla="*/ 1400140 h 1908189"/>
                  <a:gd name="connsiteX210" fmla="*/ 247413 w 476824"/>
                  <a:gd name="connsiteY210" fmla="*/ 1418140 h 1908189"/>
                  <a:gd name="connsiteX211" fmla="*/ 229413 w 476824"/>
                  <a:gd name="connsiteY211" fmla="*/ 1418140 h 1908189"/>
                  <a:gd name="connsiteX212" fmla="*/ 152942 w 476824"/>
                  <a:gd name="connsiteY212" fmla="*/ 1400140 h 1908189"/>
                  <a:gd name="connsiteX213" fmla="*/ 170942 w 476824"/>
                  <a:gd name="connsiteY213" fmla="*/ 1400140 h 1908189"/>
                  <a:gd name="connsiteX214" fmla="*/ 170942 w 476824"/>
                  <a:gd name="connsiteY214" fmla="*/ 1418140 h 1908189"/>
                  <a:gd name="connsiteX215" fmla="*/ 152942 w 476824"/>
                  <a:gd name="connsiteY215" fmla="*/ 1418140 h 1908189"/>
                  <a:gd name="connsiteX216" fmla="*/ 76471 w 476824"/>
                  <a:gd name="connsiteY216" fmla="*/ 1400140 h 1908189"/>
                  <a:gd name="connsiteX217" fmla="*/ 94471 w 476824"/>
                  <a:gd name="connsiteY217" fmla="*/ 1400140 h 1908189"/>
                  <a:gd name="connsiteX218" fmla="*/ 94471 w 476824"/>
                  <a:gd name="connsiteY218" fmla="*/ 1418140 h 1908189"/>
                  <a:gd name="connsiteX219" fmla="*/ 76471 w 476824"/>
                  <a:gd name="connsiteY219" fmla="*/ 1418140 h 1908189"/>
                  <a:gd name="connsiteX220" fmla="*/ 0 w 476824"/>
                  <a:gd name="connsiteY220" fmla="*/ 1400140 h 1908189"/>
                  <a:gd name="connsiteX221" fmla="*/ 18000 w 476824"/>
                  <a:gd name="connsiteY221" fmla="*/ 1400140 h 1908189"/>
                  <a:gd name="connsiteX222" fmla="*/ 18000 w 476824"/>
                  <a:gd name="connsiteY222" fmla="*/ 1418140 h 1908189"/>
                  <a:gd name="connsiteX223" fmla="*/ 0 w 476824"/>
                  <a:gd name="connsiteY223" fmla="*/ 1418140 h 1908189"/>
                  <a:gd name="connsiteX224" fmla="*/ 458824 w 476824"/>
                  <a:gd name="connsiteY224" fmla="*/ 1330133 h 1908189"/>
                  <a:gd name="connsiteX225" fmla="*/ 476824 w 476824"/>
                  <a:gd name="connsiteY225" fmla="*/ 1330133 h 1908189"/>
                  <a:gd name="connsiteX226" fmla="*/ 476824 w 476824"/>
                  <a:gd name="connsiteY226" fmla="*/ 1348133 h 1908189"/>
                  <a:gd name="connsiteX227" fmla="*/ 458824 w 476824"/>
                  <a:gd name="connsiteY227" fmla="*/ 1348133 h 1908189"/>
                  <a:gd name="connsiteX228" fmla="*/ 382355 w 476824"/>
                  <a:gd name="connsiteY228" fmla="*/ 1330133 h 1908189"/>
                  <a:gd name="connsiteX229" fmla="*/ 400355 w 476824"/>
                  <a:gd name="connsiteY229" fmla="*/ 1330133 h 1908189"/>
                  <a:gd name="connsiteX230" fmla="*/ 400355 w 476824"/>
                  <a:gd name="connsiteY230" fmla="*/ 1348133 h 1908189"/>
                  <a:gd name="connsiteX231" fmla="*/ 382355 w 476824"/>
                  <a:gd name="connsiteY231" fmla="*/ 1348133 h 1908189"/>
                  <a:gd name="connsiteX232" fmla="*/ 305884 w 476824"/>
                  <a:gd name="connsiteY232" fmla="*/ 1330133 h 1908189"/>
                  <a:gd name="connsiteX233" fmla="*/ 323884 w 476824"/>
                  <a:gd name="connsiteY233" fmla="*/ 1330133 h 1908189"/>
                  <a:gd name="connsiteX234" fmla="*/ 323884 w 476824"/>
                  <a:gd name="connsiteY234" fmla="*/ 1348133 h 1908189"/>
                  <a:gd name="connsiteX235" fmla="*/ 305884 w 476824"/>
                  <a:gd name="connsiteY235" fmla="*/ 1348133 h 1908189"/>
                  <a:gd name="connsiteX236" fmla="*/ 229413 w 476824"/>
                  <a:gd name="connsiteY236" fmla="*/ 1330133 h 1908189"/>
                  <a:gd name="connsiteX237" fmla="*/ 247413 w 476824"/>
                  <a:gd name="connsiteY237" fmla="*/ 1330133 h 1908189"/>
                  <a:gd name="connsiteX238" fmla="*/ 247413 w 476824"/>
                  <a:gd name="connsiteY238" fmla="*/ 1348133 h 1908189"/>
                  <a:gd name="connsiteX239" fmla="*/ 229413 w 476824"/>
                  <a:gd name="connsiteY239" fmla="*/ 1348133 h 1908189"/>
                  <a:gd name="connsiteX240" fmla="*/ 152942 w 476824"/>
                  <a:gd name="connsiteY240" fmla="*/ 1330133 h 1908189"/>
                  <a:gd name="connsiteX241" fmla="*/ 170942 w 476824"/>
                  <a:gd name="connsiteY241" fmla="*/ 1330133 h 1908189"/>
                  <a:gd name="connsiteX242" fmla="*/ 170942 w 476824"/>
                  <a:gd name="connsiteY242" fmla="*/ 1348133 h 1908189"/>
                  <a:gd name="connsiteX243" fmla="*/ 152942 w 476824"/>
                  <a:gd name="connsiteY243" fmla="*/ 1348133 h 1908189"/>
                  <a:gd name="connsiteX244" fmla="*/ 76471 w 476824"/>
                  <a:gd name="connsiteY244" fmla="*/ 1330133 h 1908189"/>
                  <a:gd name="connsiteX245" fmla="*/ 94471 w 476824"/>
                  <a:gd name="connsiteY245" fmla="*/ 1330133 h 1908189"/>
                  <a:gd name="connsiteX246" fmla="*/ 94471 w 476824"/>
                  <a:gd name="connsiteY246" fmla="*/ 1348133 h 1908189"/>
                  <a:gd name="connsiteX247" fmla="*/ 76471 w 476824"/>
                  <a:gd name="connsiteY247" fmla="*/ 1348133 h 1908189"/>
                  <a:gd name="connsiteX248" fmla="*/ 0 w 476824"/>
                  <a:gd name="connsiteY248" fmla="*/ 1330133 h 1908189"/>
                  <a:gd name="connsiteX249" fmla="*/ 18000 w 476824"/>
                  <a:gd name="connsiteY249" fmla="*/ 1330133 h 1908189"/>
                  <a:gd name="connsiteX250" fmla="*/ 18000 w 476824"/>
                  <a:gd name="connsiteY250" fmla="*/ 1348133 h 1908189"/>
                  <a:gd name="connsiteX251" fmla="*/ 0 w 476824"/>
                  <a:gd name="connsiteY251" fmla="*/ 1348133 h 1908189"/>
                  <a:gd name="connsiteX252" fmla="*/ 458824 w 476824"/>
                  <a:gd name="connsiteY252" fmla="*/ 1260126 h 1908189"/>
                  <a:gd name="connsiteX253" fmla="*/ 476824 w 476824"/>
                  <a:gd name="connsiteY253" fmla="*/ 1260126 h 1908189"/>
                  <a:gd name="connsiteX254" fmla="*/ 476824 w 476824"/>
                  <a:gd name="connsiteY254" fmla="*/ 1278126 h 1908189"/>
                  <a:gd name="connsiteX255" fmla="*/ 458824 w 476824"/>
                  <a:gd name="connsiteY255" fmla="*/ 1278126 h 1908189"/>
                  <a:gd name="connsiteX256" fmla="*/ 382355 w 476824"/>
                  <a:gd name="connsiteY256" fmla="*/ 1260126 h 1908189"/>
                  <a:gd name="connsiteX257" fmla="*/ 400355 w 476824"/>
                  <a:gd name="connsiteY257" fmla="*/ 1260126 h 1908189"/>
                  <a:gd name="connsiteX258" fmla="*/ 400355 w 476824"/>
                  <a:gd name="connsiteY258" fmla="*/ 1278126 h 1908189"/>
                  <a:gd name="connsiteX259" fmla="*/ 382355 w 476824"/>
                  <a:gd name="connsiteY259" fmla="*/ 1278126 h 1908189"/>
                  <a:gd name="connsiteX260" fmla="*/ 305884 w 476824"/>
                  <a:gd name="connsiteY260" fmla="*/ 1260126 h 1908189"/>
                  <a:gd name="connsiteX261" fmla="*/ 323884 w 476824"/>
                  <a:gd name="connsiteY261" fmla="*/ 1260126 h 1908189"/>
                  <a:gd name="connsiteX262" fmla="*/ 323884 w 476824"/>
                  <a:gd name="connsiteY262" fmla="*/ 1278126 h 1908189"/>
                  <a:gd name="connsiteX263" fmla="*/ 305884 w 476824"/>
                  <a:gd name="connsiteY263" fmla="*/ 1278126 h 1908189"/>
                  <a:gd name="connsiteX264" fmla="*/ 229413 w 476824"/>
                  <a:gd name="connsiteY264" fmla="*/ 1260126 h 1908189"/>
                  <a:gd name="connsiteX265" fmla="*/ 247413 w 476824"/>
                  <a:gd name="connsiteY265" fmla="*/ 1260126 h 1908189"/>
                  <a:gd name="connsiteX266" fmla="*/ 247413 w 476824"/>
                  <a:gd name="connsiteY266" fmla="*/ 1278126 h 1908189"/>
                  <a:gd name="connsiteX267" fmla="*/ 229413 w 476824"/>
                  <a:gd name="connsiteY267" fmla="*/ 1278126 h 1908189"/>
                  <a:gd name="connsiteX268" fmla="*/ 152942 w 476824"/>
                  <a:gd name="connsiteY268" fmla="*/ 1260126 h 1908189"/>
                  <a:gd name="connsiteX269" fmla="*/ 170942 w 476824"/>
                  <a:gd name="connsiteY269" fmla="*/ 1260126 h 1908189"/>
                  <a:gd name="connsiteX270" fmla="*/ 170942 w 476824"/>
                  <a:gd name="connsiteY270" fmla="*/ 1278126 h 1908189"/>
                  <a:gd name="connsiteX271" fmla="*/ 152942 w 476824"/>
                  <a:gd name="connsiteY271" fmla="*/ 1278126 h 1908189"/>
                  <a:gd name="connsiteX272" fmla="*/ 76471 w 476824"/>
                  <a:gd name="connsiteY272" fmla="*/ 1260126 h 1908189"/>
                  <a:gd name="connsiteX273" fmla="*/ 94471 w 476824"/>
                  <a:gd name="connsiteY273" fmla="*/ 1260126 h 1908189"/>
                  <a:gd name="connsiteX274" fmla="*/ 94471 w 476824"/>
                  <a:gd name="connsiteY274" fmla="*/ 1278126 h 1908189"/>
                  <a:gd name="connsiteX275" fmla="*/ 76471 w 476824"/>
                  <a:gd name="connsiteY275" fmla="*/ 1278126 h 1908189"/>
                  <a:gd name="connsiteX276" fmla="*/ 0 w 476824"/>
                  <a:gd name="connsiteY276" fmla="*/ 1260126 h 1908189"/>
                  <a:gd name="connsiteX277" fmla="*/ 18000 w 476824"/>
                  <a:gd name="connsiteY277" fmla="*/ 1260126 h 1908189"/>
                  <a:gd name="connsiteX278" fmla="*/ 18000 w 476824"/>
                  <a:gd name="connsiteY278" fmla="*/ 1278126 h 1908189"/>
                  <a:gd name="connsiteX279" fmla="*/ 0 w 476824"/>
                  <a:gd name="connsiteY279" fmla="*/ 1278126 h 1908189"/>
                  <a:gd name="connsiteX280" fmla="*/ 458824 w 476824"/>
                  <a:gd name="connsiteY280" fmla="*/ 1190119 h 1908189"/>
                  <a:gd name="connsiteX281" fmla="*/ 476824 w 476824"/>
                  <a:gd name="connsiteY281" fmla="*/ 1190119 h 1908189"/>
                  <a:gd name="connsiteX282" fmla="*/ 476824 w 476824"/>
                  <a:gd name="connsiteY282" fmla="*/ 1208119 h 1908189"/>
                  <a:gd name="connsiteX283" fmla="*/ 458824 w 476824"/>
                  <a:gd name="connsiteY283" fmla="*/ 1208119 h 1908189"/>
                  <a:gd name="connsiteX284" fmla="*/ 382355 w 476824"/>
                  <a:gd name="connsiteY284" fmla="*/ 1190119 h 1908189"/>
                  <a:gd name="connsiteX285" fmla="*/ 400355 w 476824"/>
                  <a:gd name="connsiteY285" fmla="*/ 1190119 h 1908189"/>
                  <a:gd name="connsiteX286" fmla="*/ 400355 w 476824"/>
                  <a:gd name="connsiteY286" fmla="*/ 1208119 h 1908189"/>
                  <a:gd name="connsiteX287" fmla="*/ 382355 w 476824"/>
                  <a:gd name="connsiteY287" fmla="*/ 1208119 h 1908189"/>
                  <a:gd name="connsiteX288" fmla="*/ 305884 w 476824"/>
                  <a:gd name="connsiteY288" fmla="*/ 1190119 h 1908189"/>
                  <a:gd name="connsiteX289" fmla="*/ 323884 w 476824"/>
                  <a:gd name="connsiteY289" fmla="*/ 1190119 h 1908189"/>
                  <a:gd name="connsiteX290" fmla="*/ 323884 w 476824"/>
                  <a:gd name="connsiteY290" fmla="*/ 1208119 h 1908189"/>
                  <a:gd name="connsiteX291" fmla="*/ 305884 w 476824"/>
                  <a:gd name="connsiteY291" fmla="*/ 1208119 h 1908189"/>
                  <a:gd name="connsiteX292" fmla="*/ 229413 w 476824"/>
                  <a:gd name="connsiteY292" fmla="*/ 1190119 h 1908189"/>
                  <a:gd name="connsiteX293" fmla="*/ 247413 w 476824"/>
                  <a:gd name="connsiteY293" fmla="*/ 1190119 h 1908189"/>
                  <a:gd name="connsiteX294" fmla="*/ 247413 w 476824"/>
                  <a:gd name="connsiteY294" fmla="*/ 1208119 h 1908189"/>
                  <a:gd name="connsiteX295" fmla="*/ 229413 w 476824"/>
                  <a:gd name="connsiteY295" fmla="*/ 1208119 h 1908189"/>
                  <a:gd name="connsiteX296" fmla="*/ 152942 w 476824"/>
                  <a:gd name="connsiteY296" fmla="*/ 1190119 h 1908189"/>
                  <a:gd name="connsiteX297" fmla="*/ 170942 w 476824"/>
                  <a:gd name="connsiteY297" fmla="*/ 1190119 h 1908189"/>
                  <a:gd name="connsiteX298" fmla="*/ 170942 w 476824"/>
                  <a:gd name="connsiteY298" fmla="*/ 1208119 h 1908189"/>
                  <a:gd name="connsiteX299" fmla="*/ 152942 w 476824"/>
                  <a:gd name="connsiteY299" fmla="*/ 1208119 h 1908189"/>
                  <a:gd name="connsiteX300" fmla="*/ 76471 w 476824"/>
                  <a:gd name="connsiteY300" fmla="*/ 1190119 h 1908189"/>
                  <a:gd name="connsiteX301" fmla="*/ 94471 w 476824"/>
                  <a:gd name="connsiteY301" fmla="*/ 1190119 h 1908189"/>
                  <a:gd name="connsiteX302" fmla="*/ 94471 w 476824"/>
                  <a:gd name="connsiteY302" fmla="*/ 1208119 h 1908189"/>
                  <a:gd name="connsiteX303" fmla="*/ 76471 w 476824"/>
                  <a:gd name="connsiteY303" fmla="*/ 1208119 h 1908189"/>
                  <a:gd name="connsiteX304" fmla="*/ 0 w 476824"/>
                  <a:gd name="connsiteY304" fmla="*/ 1190119 h 1908189"/>
                  <a:gd name="connsiteX305" fmla="*/ 18000 w 476824"/>
                  <a:gd name="connsiteY305" fmla="*/ 1190119 h 1908189"/>
                  <a:gd name="connsiteX306" fmla="*/ 18000 w 476824"/>
                  <a:gd name="connsiteY306" fmla="*/ 1208119 h 1908189"/>
                  <a:gd name="connsiteX307" fmla="*/ 0 w 476824"/>
                  <a:gd name="connsiteY307" fmla="*/ 1208119 h 1908189"/>
                  <a:gd name="connsiteX308" fmla="*/ 458824 w 476824"/>
                  <a:gd name="connsiteY308" fmla="*/ 1120112 h 1908189"/>
                  <a:gd name="connsiteX309" fmla="*/ 476824 w 476824"/>
                  <a:gd name="connsiteY309" fmla="*/ 1120112 h 1908189"/>
                  <a:gd name="connsiteX310" fmla="*/ 476824 w 476824"/>
                  <a:gd name="connsiteY310" fmla="*/ 1138112 h 1908189"/>
                  <a:gd name="connsiteX311" fmla="*/ 458824 w 476824"/>
                  <a:gd name="connsiteY311" fmla="*/ 1138112 h 1908189"/>
                  <a:gd name="connsiteX312" fmla="*/ 382355 w 476824"/>
                  <a:gd name="connsiteY312" fmla="*/ 1120112 h 1908189"/>
                  <a:gd name="connsiteX313" fmla="*/ 400355 w 476824"/>
                  <a:gd name="connsiteY313" fmla="*/ 1120112 h 1908189"/>
                  <a:gd name="connsiteX314" fmla="*/ 400355 w 476824"/>
                  <a:gd name="connsiteY314" fmla="*/ 1138112 h 1908189"/>
                  <a:gd name="connsiteX315" fmla="*/ 382355 w 476824"/>
                  <a:gd name="connsiteY315" fmla="*/ 1138112 h 1908189"/>
                  <a:gd name="connsiteX316" fmla="*/ 305884 w 476824"/>
                  <a:gd name="connsiteY316" fmla="*/ 1120112 h 1908189"/>
                  <a:gd name="connsiteX317" fmla="*/ 323884 w 476824"/>
                  <a:gd name="connsiteY317" fmla="*/ 1120112 h 1908189"/>
                  <a:gd name="connsiteX318" fmla="*/ 323884 w 476824"/>
                  <a:gd name="connsiteY318" fmla="*/ 1138112 h 1908189"/>
                  <a:gd name="connsiteX319" fmla="*/ 305884 w 476824"/>
                  <a:gd name="connsiteY319" fmla="*/ 1138112 h 1908189"/>
                  <a:gd name="connsiteX320" fmla="*/ 229413 w 476824"/>
                  <a:gd name="connsiteY320" fmla="*/ 1120112 h 1908189"/>
                  <a:gd name="connsiteX321" fmla="*/ 247413 w 476824"/>
                  <a:gd name="connsiteY321" fmla="*/ 1120112 h 1908189"/>
                  <a:gd name="connsiteX322" fmla="*/ 247413 w 476824"/>
                  <a:gd name="connsiteY322" fmla="*/ 1138112 h 1908189"/>
                  <a:gd name="connsiteX323" fmla="*/ 229413 w 476824"/>
                  <a:gd name="connsiteY323" fmla="*/ 1138112 h 1908189"/>
                  <a:gd name="connsiteX324" fmla="*/ 152942 w 476824"/>
                  <a:gd name="connsiteY324" fmla="*/ 1120112 h 1908189"/>
                  <a:gd name="connsiteX325" fmla="*/ 170942 w 476824"/>
                  <a:gd name="connsiteY325" fmla="*/ 1120112 h 1908189"/>
                  <a:gd name="connsiteX326" fmla="*/ 170942 w 476824"/>
                  <a:gd name="connsiteY326" fmla="*/ 1138112 h 1908189"/>
                  <a:gd name="connsiteX327" fmla="*/ 152942 w 476824"/>
                  <a:gd name="connsiteY327" fmla="*/ 1138112 h 1908189"/>
                  <a:gd name="connsiteX328" fmla="*/ 76471 w 476824"/>
                  <a:gd name="connsiteY328" fmla="*/ 1120112 h 1908189"/>
                  <a:gd name="connsiteX329" fmla="*/ 94471 w 476824"/>
                  <a:gd name="connsiteY329" fmla="*/ 1120112 h 1908189"/>
                  <a:gd name="connsiteX330" fmla="*/ 94471 w 476824"/>
                  <a:gd name="connsiteY330" fmla="*/ 1138112 h 1908189"/>
                  <a:gd name="connsiteX331" fmla="*/ 76471 w 476824"/>
                  <a:gd name="connsiteY331" fmla="*/ 1138112 h 1908189"/>
                  <a:gd name="connsiteX332" fmla="*/ 0 w 476824"/>
                  <a:gd name="connsiteY332" fmla="*/ 1120112 h 1908189"/>
                  <a:gd name="connsiteX333" fmla="*/ 18000 w 476824"/>
                  <a:gd name="connsiteY333" fmla="*/ 1120112 h 1908189"/>
                  <a:gd name="connsiteX334" fmla="*/ 18000 w 476824"/>
                  <a:gd name="connsiteY334" fmla="*/ 1138112 h 1908189"/>
                  <a:gd name="connsiteX335" fmla="*/ 0 w 476824"/>
                  <a:gd name="connsiteY335" fmla="*/ 1138112 h 1908189"/>
                  <a:gd name="connsiteX336" fmla="*/ 458824 w 476824"/>
                  <a:gd name="connsiteY336" fmla="*/ 1050105 h 1908189"/>
                  <a:gd name="connsiteX337" fmla="*/ 476824 w 476824"/>
                  <a:gd name="connsiteY337" fmla="*/ 1050105 h 1908189"/>
                  <a:gd name="connsiteX338" fmla="*/ 476824 w 476824"/>
                  <a:gd name="connsiteY338" fmla="*/ 1068105 h 1908189"/>
                  <a:gd name="connsiteX339" fmla="*/ 458824 w 476824"/>
                  <a:gd name="connsiteY339" fmla="*/ 1068105 h 1908189"/>
                  <a:gd name="connsiteX340" fmla="*/ 382355 w 476824"/>
                  <a:gd name="connsiteY340" fmla="*/ 1050105 h 1908189"/>
                  <a:gd name="connsiteX341" fmla="*/ 400355 w 476824"/>
                  <a:gd name="connsiteY341" fmla="*/ 1050105 h 1908189"/>
                  <a:gd name="connsiteX342" fmla="*/ 400355 w 476824"/>
                  <a:gd name="connsiteY342" fmla="*/ 1068105 h 1908189"/>
                  <a:gd name="connsiteX343" fmla="*/ 382355 w 476824"/>
                  <a:gd name="connsiteY343" fmla="*/ 1068105 h 1908189"/>
                  <a:gd name="connsiteX344" fmla="*/ 305884 w 476824"/>
                  <a:gd name="connsiteY344" fmla="*/ 1050105 h 1908189"/>
                  <a:gd name="connsiteX345" fmla="*/ 323884 w 476824"/>
                  <a:gd name="connsiteY345" fmla="*/ 1050105 h 1908189"/>
                  <a:gd name="connsiteX346" fmla="*/ 323884 w 476824"/>
                  <a:gd name="connsiteY346" fmla="*/ 1068105 h 1908189"/>
                  <a:gd name="connsiteX347" fmla="*/ 305884 w 476824"/>
                  <a:gd name="connsiteY347" fmla="*/ 1068105 h 1908189"/>
                  <a:gd name="connsiteX348" fmla="*/ 229413 w 476824"/>
                  <a:gd name="connsiteY348" fmla="*/ 1050105 h 1908189"/>
                  <a:gd name="connsiteX349" fmla="*/ 247413 w 476824"/>
                  <a:gd name="connsiteY349" fmla="*/ 1050105 h 1908189"/>
                  <a:gd name="connsiteX350" fmla="*/ 247413 w 476824"/>
                  <a:gd name="connsiteY350" fmla="*/ 1068105 h 1908189"/>
                  <a:gd name="connsiteX351" fmla="*/ 229413 w 476824"/>
                  <a:gd name="connsiteY351" fmla="*/ 1068105 h 1908189"/>
                  <a:gd name="connsiteX352" fmla="*/ 152942 w 476824"/>
                  <a:gd name="connsiteY352" fmla="*/ 1050105 h 1908189"/>
                  <a:gd name="connsiteX353" fmla="*/ 170942 w 476824"/>
                  <a:gd name="connsiteY353" fmla="*/ 1050105 h 1908189"/>
                  <a:gd name="connsiteX354" fmla="*/ 170942 w 476824"/>
                  <a:gd name="connsiteY354" fmla="*/ 1068105 h 1908189"/>
                  <a:gd name="connsiteX355" fmla="*/ 152942 w 476824"/>
                  <a:gd name="connsiteY355" fmla="*/ 1068105 h 1908189"/>
                  <a:gd name="connsiteX356" fmla="*/ 76471 w 476824"/>
                  <a:gd name="connsiteY356" fmla="*/ 1050105 h 1908189"/>
                  <a:gd name="connsiteX357" fmla="*/ 94471 w 476824"/>
                  <a:gd name="connsiteY357" fmla="*/ 1050105 h 1908189"/>
                  <a:gd name="connsiteX358" fmla="*/ 94471 w 476824"/>
                  <a:gd name="connsiteY358" fmla="*/ 1068105 h 1908189"/>
                  <a:gd name="connsiteX359" fmla="*/ 76471 w 476824"/>
                  <a:gd name="connsiteY359" fmla="*/ 1068105 h 1908189"/>
                  <a:gd name="connsiteX360" fmla="*/ 0 w 476824"/>
                  <a:gd name="connsiteY360" fmla="*/ 1050105 h 1908189"/>
                  <a:gd name="connsiteX361" fmla="*/ 18000 w 476824"/>
                  <a:gd name="connsiteY361" fmla="*/ 1050105 h 1908189"/>
                  <a:gd name="connsiteX362" fmla="*/ 18000 w 476824"/>
                  <a:gd name="connsiteY362" fmla="*/ 1068105 h 1908189"/>
                  <a:gd name="connsiteX363" fmla="*/ 0 w 476824"/>
                  <a:gd name="connsiteY363" fmla="*/ 1068105 h 1908189"/>
                  <a:gd name="connsiteX364" fmla="*/ 458824 w 476824"/>
                  <a:gd name="connsiteY364" fmla="*/ 980098 h 1908189"/>
                  <a:gd name="connsiteX365" fmla="*/ 476824 w 476824"/>
                  <a:gd name="connsiteY365" fmla="*/ 980098 h 1908189"/>
                  <a:gd name="connsiteX366" fmla="*/ 476824 w 476824"/>
                  <a:gd name="connsiteY366" fmla="*/ 998098 h 1908189"/>
                  <a:gd name="connsiteX367" fmla="*/ 458824 w 476824"/>
                  <a:gd name="connsiteY367" fmla="*/ 998098 h 1908189"/>
                  <a:gd name="connsiteX368" fmla="*/ 382355 w 476824"/>
                  <a:gd name="connsiteY368" fmla="*/ 980098 h 1908189"/>
                  <a:gd name="connsiteX369" fmla="*/ 400355 w 476824"/>
                  <a:gd name="connsiteY369" fmla="*/ 980098 h 1908189"/>
                  <a:gd name="connsiteX370" fmla="*/ 400355 w 476824"/>
                  <a:gd name="connsiteY370" fmla="*/ 998098 h 1908189"/>
                  <a:gd name="connsiteX371" fmla="*/ 382355 w 476824"/>
                  <a:gd name="connsiteY371" fmla="*/ 998098 h 1908189"/>
                  <a:gd name="connsiteX372" fmla="*/ 305884 w 476824"/>
                  <a:gd name="connsiteY372" fmla="*/ 980098 h 1908189"/>
                  <a:gd name="connsiteX373" fmla="*/ 323884 w 476824"/>
                  <a:gd name="connsiteY373" fmla="*/ 980098 h 1908189"/>
                  <a:gd name="connsiteX374" fmla="*/ 323884 w 476824"/>
                  <a:gd name="connsiteY374" fmla="*/ 998098 h 1908189"/>
                  <a:gd name="connsiteX375" fmla="*/ 305884 w 476824"/>
                  <a:gd name="connsiteY375" fmla="*/ 998098 h 1908189"/>
                  <a:gd name="connsiteX376" fmla="*/ 229413 w 476824"/>
                  <a:gd name="connsiteY376" fmla="*/ 980098 h 1908189"/>
                  <a:gd name="connsiteX377" fmla="*/ 247413 w 476824"/>
                  <a:gd name="connsiteY377" fmla="*/ 980098 h 1908189"/>
                  <a:gd name="connsiteX378" fmla="*/ 247413 w 476824"/>
                  <a:gd name="connsiteY378" fmla="*/ 998098 h 1908189"/>
                  <a:gd name="connsiteX379" fmla="*/ 229413 w 476824"/>
                  <a:gd name="connsiteY379" fmla="*/ 998098 h 1908189"/>
                  <a:gd name="connsiteX380" fmla="*/ 152942 w 476824"/>
                  <a:gd name="connsiteY380" fmla="*/ 980098 h 1908189"/>
                  <a:gd name="connsiteX381" fmla="*/ 170942 w 476824"/>
                  <a:gd name="connsiteY381" fmla="*/ 980098 h 1908189"/>
                  <a:gd name="connsiteX382" fmla="*/ 170942 w 476824"/>
                  <a:gd name="connsiteY382" fmla="*/ 998098 h 1908189"/>
                  <a:gd name="connsiteX383" fmla="*/ 152942 w 476824"/>
                  <a:gd name="connsiteY383" fmla="*/ 998098 h 1908189"/>
                  <a:gd name="connsiteX384" fmla="*/ 76471 w 476824"/>
                  <a:gd name="connsiteY384" fmla="*/ 980098 h 1908189"/>
                  <a:gd name="connsiteX385" fmla="*/ 94471 w 476824"/>
                  <a:gd name="connsiteY385" fmla="*/ 980098 h 1908189"/>
                  <a:gd name="connsiteX386" fmla="*/ 94471 w 476824"/>
                  <a:gd name="connsiteY386" fmla="*/ 998098 h 1908189"/>
                  <a:gd name="connsiteX387" fmla="*/ 76471 w 476824"/>
                  <a:gd name="connsiteY387" fmla="*/ 998098 h 1908189"/>
                  <a:gd name="connsiteX388" fmla="*/ 0 w 476824"/>
                  <a:gd name="connsiteY388" fmla="*/ 980098 h 1908189"/>
                  <a:gd name="connsiteX389" fmla="*/ 18000 w 476824"/>
                  <a:gd name="connsiteY389" fmla="*/ 980098 h 1908189"/>
                  <a:gd name="connsiteX390" fmla="*/ 18000 w 476824"/>
                  <a:gd name="connsiteY390" fmla="*/ 998098 h 1908189"/>
                  <a:gd name="connsiteX391" fmla="*/ 0 w 476824"/>
                  <a:gd name="connsiteY391" fmla="*/ 998098 h 1908189"/>
                  <a:gd name="connsiteX392" fmla="*/ 458824 w 476824"/>
                  <a:gd name="connsiteY392" fmla="*/ 910091 h 1908189"/>
                  <a:gd name="connsiteX393" fmla="*/ 476824 w 476824"/>
                  <a:gd name="connsiteY393" fmla="*/ 910091 h 1908189"/>
                  <a:gd name="connsiteX394" fmla="*/ 476824 w 476824"/>
                  <a:gd name="connsiteY394" fmla="*/ 928091 h 1908189"/>
                  <a:gd name="connsiteX395" fmla="*/ 458824 w 476824"/>
                  <a:gd name="connsiteY395" fmla="*/ 928091 h 1908189"/>
                  <a:gd name="connsiteX396" fmla="*/ 382355 w 476824"/>
                  <a:gd name="connsiteY396" fmla="*/ 910091 h 1908189"/>
                  <a:gd name="connsiteX397" fmla="*/ 400355 w 476824"/>
                  <a:gd name="connsiteY397" fmla="*/ 910091 h 1908189"/>
                  <a:gd name="connsiteX398" fmla="*/ 400355 w 476824"/>
                  <a:gd name="connsiteY398" fmla="*/ 928091 h 1908189"/>
                  <a:gd name="connsiteX399" fmla="*/ 382355 w 476824"/>
                  <a:gd name="connsiteY399" fmla="*/ 928091 h 1908189"/>
                  <a:gd name="connsiteX400" fmla="*/ 305884 w 476824"/>
                  <a:gd name="connsiteY400" fmla="*/ 910091 h 1908189"/>
                  <a:gd name="connsiteX401" fmla="*/ 323884 w 476824"/>
                  <a:gd name="connsiteY401" fmla="*/ 910091 h 1908189"/>
                  <a:gd name="connsiteX402" fmla="*/ 323884 w 476824"/>
                  <a:gd name="connsiteY402" fmla="*/ 928091 h 1908189"/>
                  <a:gd name="connsiteX403" fmla="*/ 305884 w 476824"/>
                  <a:gd name="connsiteY403" fmla="*/ 928091 h 1908189"/>
                  <a:gd name="connsiteX404" fmla="*/ 229413 w 476824"/>
                  <a:gd name="connsiteY404" fmla="*/ 910091 h 1908189"/>
                  <a:gd name="connsiteX405" fmla="*/ 247413 w 476824"/>
                  <a:gd name="connsiteY405" fmla="*/ 910091 h 1908189"/>
                  <a:gd name="connsiteX406" fmla="*/ 247413 w 476824"/>
                  <a:gd name="connsiteY406" fmla="*/ 928091 h 1908189"/>
                  <a:gd name="connsiteX407" fmla="*/ 229413 w 476824"/>
                  <a:gd name="connsiteY407" fmla="*/ 928091 h 1908189"/>
                  <a:gd name="connsiteX408" fmla="*/ 152942 w 476824"/>
                  <a:gd name="connsiteY408" fmla="*/ 910091 h 1908189"/>
                  <a:gd name="connsiteX409" fmla="*/ 170942 w 476824"/>
                  <a:gd name="connsiteY409" fmla="*/ 910091 h 1908189"/>
                  <a:gd name="connsiteX410" fmla="*/ 170942 w 476824"/>
                  <a:gd name="connsiteY410" fmla="*/ 928091 h 1908189"/>
                  <a:gd name="connsiteX411" fmla="*/ 152942 w 476824"/>
                  <a:gd name="connsiteY411" fmla="*/ 928091 h 1908189"/>
                  <a:gd name="connsiteX412" fmla="*/ 76471 w 476824"/>
                  <a:gd name="connsiteY412" fmla="*/ 910091 h 1908189"/>
                  <a:gd name="connsiteX413" fmla="*/ 94471 w 476824"/>
                  <a:gd name="connsiteY413" fmla="*/ 910091 h 1908189"/>
                  <a:gd name="connsiteX414" fmla="*/ 94471 w 476824"/>
                  <a:gd name="connsiteY414" fmla="*/ 928091 h 1908189"/>
                  <a:gd name="connsiteX415" fmla="*/ 76471 w 476824"/>
                  <a:gd name="connsiteY415" fmla="*/ 928091 h 1908189"/>
                  <a:gd name="connsiteX416" fmla="*/ 0 w 476824"/>
                  <a:gd name="connsiteY416" fmla="*/ 910091 h 1908189"/>
                  <a:gd name="connsiteX417" fmla="*/ 18000 w 476824"/>
                  <a:gd name="connsiteY417" fmla="*/ 910091 h 1908189"/>
                  <a:gd name="connsiteX418" fmla="*/ 18000 w 476824"/>
                  <a:gd name="connsiteY418" fmla="*/ 928091 h 1908189"/>
                  <a:gd name="connsiteX419" fmla="*/ 0 w 476824"/>
                  <a:gd name="connsiteY419" fmla="*/ 928091 h 1908189"/>
                  <a:gd name="connsiteX420" fmla="*/ 458824 w 476824"/>
                  <a:gd name="connsiteY420" fmla="*/ 840084 h 1908189"/>
                  <a:gd name="connsiteX421" fmla="*/ 476824 w 476824"/>
                  <a:gd name="connsiteY421" fmla="*/ 840084 h 1908189"/>
                  <a:gd name="connsiteX422" fmla="*/ 476824 w 476824"/>
                  <a:gd name="connsiteY422" fmla="*/ 858084 h 1908189"/>
                  <a:gd name="connsiteX423" fmla="*/ 458824 w 476824"/>
                  <a:gd name="connsiteY423" fmla="*/ 858084 h 1908189"/>
                  <a:gd name="connsiteX424" fmla="*/ 382355 w 476824"/>
                  <a:gd name="connsiteY424" fmla="*/ 840084 h 1908189"/>
                  <a:gd name="connsiteX425" fmla="*/ 400355 w 476824"/>
                  <a:gd name="connsiteY425" fmla="*/ 840084 h 1908189"/>
                  <a:gd name="connsiteX426" fmla="*/ 400355 w 476824"/>
                  <a:gd name="connsiteY426" fmla="*/ 858084 h 1908189"/>
                  <a:gd name="connsiteX427" fmla="*/ 382355 w 476824"/>
                  <a:gd name="connsiteY427" fmla="*/ 858084 h 1908189"/>
                  <a:gd name="connsiteX428" fmla="*/ 305884 w 476824"/>
                  <a:gd name="connsiteY428" fmla="*/ 840084 h 1908189"/>
                  <a:gd name="connsiteX429" fmla="*/ 323884 w 476824"/>
                  <a:gd name="connsiteY429" fmla="*/ 840084 h 1908189"/>
                  <a:gd name="connsiteX430" fmla="*/ 323884 w 476824"/>
                  <a:gd name="connsiteY430" fmla="*/ 858084 h 1908189"/>
                  <a:gd name="connsiteX431" fmla="*/ 305884 w 476824"/>
                  <a:gd name="connsiteY431" fmla="*/ 858084 h 1908189"/>
                  <a:gd name="connsiteX432" fmla="*/ 229413 w 476824"/>
                  <a:gd name="connsiteY432" fmla="*/ 840084 h 1908189"/>
                  <a:gd name="connsiteX433" fmla="*/ 247413 w 476824"/>
                  <a:gd name="connsiteY433" fmla="*/ 840084 h 1908189"/>
                  <a:gd name="connsiteX434" fmla="*/ 247413 w 476824"/>
                  <a:gd name="connsiteY434" fmla="*/ 858084 h 1908189"/>
                  <a:gd name="connsiteX435" fmla="*/ 229413 w 476824"/>
                  <a:gd name="connsiteY435" fmla="*/ 858084 h 1908189"/>
                  <a:gd name="connsiteX436" fmla="*/ 152942 w 476824"/>
                  <a:gd name="connsiteY436" fmla="*/ 840084 h 1908189"/>
                  <a:gd name="connsiteX437" fmla="*/ 170942 w 476824"/>
                  <a:gd name="connsiteY437" fmla="*/ 840084 h 1908189"/>
                  <a:gd name="connsiteX438" fmla="*/ 170942 w 476824"/>
                  <a:gd name="connsiteY438" fmla="*/ 858084 h 1908189"/>
                  <a:gd name="connsiteX439" fmla="*/ 152942 w 476824"/>
                  <a:gd name="connsiteY439" fmla="*/ 858084 h 1908189"/>
                  <a:gd name="connsiteX440" fmla="*/ 76471 w 476824"/>
                  <a:gd name="connsiteY440" fmla="*/ 840084 h 1908189"/>
                  <a:gd name="connsiteX441" fmla="*/ 94471 w 476824"/>
                  <a:gd name="connsiteY441" fmla="*/ 840084 h 1908189"/>
                  <a:gd name="connsiteX442" fmla="*/ 94471 w 476824"/>
                  <a:gd name="connsiteY442" fmla="*/ 858084 h 1908189"/>
                  <a:gd name="connsiteX443" fmla="*/ 76471 w 476824"/>
                  <a:gd name="connsiteY443" fmla="*/ 858084 h 1908189"/>
                  <a:gd name="connsiteX444" fmla="*/ 0 w 476824"/>
                  <a:gd name="connsiteY444" fmla="*/ 840084 h 1908189"/>
                  <a:gd name="connsiteX445" fmla="*/ 18000 w 476824"/>
                  <a:gd name="connsiteY445" fmla="*/ 840084 h 1908189"/>
                  <a:gd name="connsiteX446" fmla="*/ 18000 w 476824"/>
                  <a:gd name="connsiteY446" fmla="*/ 858084 h 1908189"/>
                  <a:gd name="connsiteX447" fmla="*/ 0 w 476824"/>
                  <a:gd name="connsiteY447" fmla="*/ 858084 h 1908189"/>
                  <a:gd name="connsiteX448" fmla="*/ 458824 w 476824"/>
                  <a:gd name="connsiteY448" fmla="*/ 770077 h 1908189"/>
                  <a:gd name="connsiteX449" fmla="*/ 476824 w 476824"/>
                  <a:gd name="connsiteY449" fmla="*/ 770077 h 1908189"/>
                  <a:gd name="connsiteX450" fmla="*/ 476824 w 476824"/>
                  <a:gd name="connsiteY450" fmla="*/ 788077 h 1908189"/>
                  <a:gd name="connsiteX451" fmla="*/ 458824 w 476824"/>
                  <a:gd name="connsiteY451" fmla="*/ 788077 h 1908189"/>
                  <a:gd name="connsiteX452" fmla="*/ 382355 w 476824"/>
                  <a:gd name="connsiteY452" fmla="*/ 770077 h 1908189"/>
                  <a:gd name="connsiteX453" fmla="*/ 400355 w 476824"/>
                  <a:gd name="connsiteY453" fmla="*/ 770077 h 1908189"/>
                  <a:gd name="connsiteX454" fmla="*/ 400355 w 476824"/>
                  <a:gd name="connsiteY454" fmla="*/ 788077 h 1908189"/>
                  <a:gd name="connsiteX455" fmla="*/ 382355 w 476824"/>
                  <a:gd name="connsiteY455" fmla="*/ 788077 h 1908189"/>
                  <a:gd name="connsiteX456" fmla="*/ 305884 w 476824"/>
                  <a:gd name="connsiteY456" fmla="*/ 770077 h 1908189"/>
                  <a:gd name="connsiteX457" fmla="*/ 323884 w 476824"/>
                  <a:gd name="connsiteY457" fmla="*/ 770077 h 1908189"/>
                  <a:gd name="connsiteX458" fmla="*/ 323884 w 476824"/>
                  <a:gd name="connsiteY458" fmla="*/ 788077 h 1908189"/>
                  <a:gd name="connsiteX459" fmla="*/ 305884 w 476824"/>
                  <a:gd name="connsiteY459" fmla="*/ 788077 h 1908189"/>
                  <a:gd name="connsiteX460" fmla="*/ 229413 w 476824"/>
                  <a:gd name="connsiteY460" fmla="*/ 770077 h 1908189"/>
                  <a:gd name="connsiteX461" fmla="*/ 247413 w 476824"/>
                  <a:gd name="connsiteY461" fmla="*/ 770077 h 1908189"/>
                  <a:gd name="connsiteX462" fmla="*/ 247413 w 476824"/>
                  <a:gd name="connsiteY462" fmla="*/ 788077 h 1908189"/>
                  <a:gd name="connsiteX463" fmla="*/ 229413 w 476824"/>
                  <a:gd name="connsiteY463" fmla="*/ 788077 h 1908189"/>
                  <a:gd name="connsiteX464" fmla="*/ 152942 w 476824"/>
                  <a:gd name="connsiteY464" fmla="*/ 770077 h 1908189"/>
                  <a:gd name="connsiteX465" fmla="*/ 170942 w 476824"/>
                  <a:gd name="connsiteY465" fmla="*/ 770077 h 1908189"/>
                  <a:gd name="connsiteX466" fmla="*/ 170942 w 476824"/>
                  <a:gd name="connsiteY466" fmla="*/ 788077 h 1908189"/>
                  <a:gd name="connsiteX467" fmla="*/ 152942 w 476824"/>
                  <a:gd name="connsiteY467" fmla="*/ 788077 h 1908189"/>
                  <a:gd name="connsiteX468" fmla="*/ 76471 w 476824"/>
                  <a:gd name="connsiteY468" fmla="*/ 770077 h 1908189"/>
                  <a:gd name="connsiteX469" fmla="*/ 94471 w 476824"/>
                  <a:gd name="connsiteY469" fmla="*/ 770077 h 1908189"/>
                  <a:gd name="connsiteX470" fmla="*/ 94471 w 476824"/>
                  <a:gd name="connsiteY470" fmla="*/ 788077 h 1908189"/>
                  <a:gd name="connsiteX471" fmla="*/ 76471 w 476824"/>
                  <a:gd name="connsiteY471" fmla="*/ 788077 h 1908189"/>
                  <a:gd name="connsiteX472" fmla="*/ 0 w 476824"/>
                  <a:gd name="connsiteY472" fmla="*/ 770077 h 1908189"/>
                  <a:gd name="connsiteX473" fmla="*/ 18000 w 476824"/>
                  <a:gd name="connsiteY473" fmla="*/ 770077 h 1908189"/>
                  <a:gd name="connsiteX474" fmla="*/ 18000 w 476824"/>
                  <a:gd name="connsiteY474" fmla="*/ 788077 h 1908189"/>
                  <a:gd name="connsiteX475" fmla="*/ 0 w 476824"/>
                  <a:gd name="connsiteY475" fmla="*/ 788077 h 1908189"/>
                  <a:gd name="connsiteX476" fmla="*/ 458824 w 476824"/>
                  <a:gd name="connsiteY476" fmla="*/ 700070 h 1908189"/>
                  <a:gd name="connsiteX477" fmla="*/ 476824 w 476824"/>
                  <a:gd name="connsiteY477" fmla="*/ 700070 h 1908189"/>
                  <a:gd name="connsiteX478" fmla="*/ 476824 w 476824"/>
                  <a:gd name="connsiteY478" fmla="*/ 718070 h 1908189"/>
                  <a:gd name="connsiteX479" fmla="*/ 458824 w 476824"/>
                  <a:gd name="connsiteY479" fmla="*/ 718070 h 1908189"/>
                  <a:gd name="connsiteX480" fmla="*/ 382355 w 476824"/>
                  <a:gd name="connsiteY480" fmla="*/ 700070 h 1908189"/>
                  <a:gd name="connsiteX481" fmla="*/ 400355 w 476824"/>
                  <a:gd name="connsiteY481" fmla="*/ 700070 h 1908189"/>
                  <a:gd name="connsiteX482" fmla="*/ 400355 w 476824"/>
                  <a:gd name="connsiteY482" fmla="*/ 718070 h 1908189"/>
                  <a:gd name="connsiteX483" fmla="*/ 382355 w 476824"/>
                  <a:gd name="connsiteY483" fmla="*/ 718070 h 1908189"/>
                  <a:gd name="connsiteX484" fmla="*/ 305884 w 476824"/>
                  <a:gd name="connsiteY484" fmla="*/ 700070 h 1908189"/>
                  <a:gd name="connsiteX485" fmla="*/ 323884 w 476824"/>
                  <a:gd name="connsiteY485" fmla="*/ 700070 h 1908189"/>
                  <a:gd name="connsiteX486" fmla="*/ 323884 w 476824"/>
                  <a:gd name="connsiteY486" fmla="*/ 718070 h 1908189"/>
                  <a:gd name="connsiteX487" fmla="*/ 305884 w 476824"/>
                  <a:gd name="connsiteY487" fmla="*/ 718070 h 1908189"/>
                  <a:gd name="connsiteX488" fmla="*/ 229413 w 476824"/>
                  <a:gd name="connsiteY488" fmla="*/ 700070 h 1908189"/>
                  <a:gd name="connsiteX489" fmla="*/ 247413 w 476824"/>
                  <a:gd name="connsiteY489" fmla="*/ 700070 h 1908189"/>
                  <a:gd name="connsiteX490" fmla="*/ 247413 w 476824"/>
                  <a:gd name="connsiteY490" fmla="*/ 718070 h 1908189"/>
                  <a:gd name="connsiteX491" fmla="*/ 229413 w 476824"/>
                  <a:gd name="connsiteY491" fmla="*/ 718070 h 1908189"/>
                  <a:gd name="connsiteX492" fmla="*/ 152942 w 476824"/>
                  <a:gd name="connsiteY492" fmla="*/ 700070 h 1908189"/>
                  <a:gd name="connsiteX493" fmla="*/ 170942 w 476824"/>
                  <a:gd name="connsiteY493" fmla="*/ 700070 h 1908189"/>
                  <a:gd name="connsiteX494" fmla="*/ 170942 w 476824"/>
                  <a:gd name="connsiteY494" fmla="*/ 718070 h 1908189"/>
                  <a:gd name="connsiteX495" fmla="*/ 152942 w 476824"/>
                  <a:gd name="connsiteY495" fmla="*/ 718070 h 1908189"/>
                  <a:gd name="connsiteX496" fmla="*/ 76471 w 476824"/>
                  <a:gd name="connsiteY496" fmla="*/ 700070 h 1908189"/>
                  <a:gd name="connsiteX497" fmla="*/ 94471 w 476824"/>
                  <a:gd name="connsiteY497" fmla="*/ 700070 h 1908189"/>
                  <a:gd name="connsiteX498" fmla="*/ 94471 w 476824"/>
                  <a:gd name="connsiteY498" fmla="*/ 718070 h 1908189"/>
                  <a:gd name="connsiteX499" fmla="*/ 76471 w 476824"/>
                  <a:gd name="connsiteY499" fmla="*/ 718070 h 1908189"/>
                  <a:gd name="connsiteX500" fmla="*/ 0 w 476824"/>
                  <a:gd name="connsiteY500" fmla="*/ 700070 h 1908189"/>
                  <a:gd name="connsiteX501" fmla="*/ 18000 w 476824"/>
                  <a:gd name="connsiteY501" fmla="*/ 700070 h 1908189"/>
                  <a:gd name="connsiteX502" fmla="*/ 18000 w 476824"/>
                  <a:gd name="connsiteY502" fmla="*/ 718070 h 1908189"/>
                  <a:gd name="connsiteX503" fmla="*/ 0 w 476824"/>
                  <a:gd name="connsiteY503" fmla="*/ 718070 h 1908189"/>
                  <a:gd name="connsiteX504" fmla="*/ 458824 w 476824"/>
                  <a:gd name="connsiteY504" fmla="*/ 630063 h 1908189"/>
                  <a:gd name="connsiteX505" fmla="*/ 476824 w 476824"/>
                  <a:gd name="connsiteY505" fmla="*/ 630063 h 1908189"/>
                  <a:gd name="connsiteX506" fmla="*/ 476824 w 476824"/>
                  <a:gd name="connsiteY506" fmla="*/ 648063 h 1908189"/>
                  <a:gd name="connsiteX507" fmla="*/ 458824 w 476824"/>
                  <a:gd name="connsiteY507" fmla="*/ 648063 h 1908189"/>
                  <a:gd name="connsiteX508" fmla="*/ 382355 w 476824"/>
                  <a:gd name="connsiteY508" fmla="*/ 630063 h 1908189"/>
                  <a:gd name="connsiteX509" fmla="*/ 400355 w 476824"/>
                  <a:gd name="connsiteY509" fmla="*/ 630063 h 1908189"/>
                  <a:gd name="connsiteX510" fmla="*/ 400355 w 476824"/>
                  <a:gd name="connsiteY510" fmla="*/ 648063 h 1908189"/>
                  <a:gd name="connsiteX511" fmla="*/ 382355 w 476824"/>
                  <a:gd name="connsiteY511" fmla="*/ 648063 h 1908189"/>
                  <a:gd name="connsiteX512" fmla="*/ 305884 w 476824"/>
                  <a:gd name="connsiteY512" fmla="*/ 630063 h 1908189"/>
                  <a:gd name="connsiteX513" fmla="*/ 323884 w 476824"/>
                  <a:gd name="connsiteY513" fmla="*/ 630063 h 1908189"/>
                  <a:gd name="connsiteX514" fmla="*/ 323884 w 476824"/>
                  <a:gd name="connsiteY514" fmla="*/ 648063 h 1908189"/>
                  <a:gd name="connsiteX515" fmla="*/ 305884 w 476824"/>
                  <a:gd name="connsiteY515" fmla="*/ 648063 h 1908189"/>
                  <a:gd name="connsiteX516" fmla="*/ 229413 w 476824"/>
                  <a:gd name="connsiteY516" fmla="*/ 630063 h 1908189"/>
                  <a:gd name="connsiteX517" fmla="*/ 247413 w 476824"/>
                  <a:gd name="connsiteY517" fmla="*/ 630063 h 1908189"/>
                  <a:gd name="connsiteX518" fmla="*/ 247413 w 476824"/>
                  <a:gd name="connsiteY518" fmla="*/ 648063 h 1908189"/>
                  <a:gd name="connsiteX519" fmla="*/ 229413 w 476824"/>
                  <a:gd name="connsiteY519" fmla="*/ 648063 h 1908189"/>
                  <a:gd name="connsiteX520" fmla="*/ 152942 w 476824"/>
                  <a:gd name="connsiteY520" fmla="*/ 630063 h 1908189"/>
                  <a:gd name="connsiteX521" fmla="*/ 170942 w 476824"/>
                  <a:gd name="connsiteY521" fmla="*/ 630063 h 1908189"/>
                  <a:gd name="connsiteX522" fmla="*/ 170942 w 476824"/>
                  <a:gd name="connsiteY522" fmla="*/ 648063 h 1908189"/>
                  <a:gd name="connsiteX523" fmla="*/ 152942 w 476824"/>
                  <a:gd name="connsiteY523" fmla="*/ 648063 h 1908189"/>
                  <a:gd name="connsiteX524" fmla="*/ 76471 w 476824"/>
                  <a:gd name="connsiteY524" fmla="*/ 630063 h 1908189"/>
                  <a:gd name="connsiteX525" fmla="*/ 94471 w 476824"/>
                  <a:gd name="connsiteY525" fmla="*/ 630063 h 1908189"/>
                  <a:gd name="connsiteX526" fmla="*/ 94471 w 476824"/>
                  <a:gd name="connsiteY526" fmla="*/ 648063 h 1908189"/>
                  <a:gd name="connsiteX527" fmla="*/ 76471 w 476824"/>
                  <a:gd name="connsiteY527" fmla="*/ 648063 h 1908189"/>
                  <a:gd name="connsiteX528" fmla="*/ 0 w 476824"/>
                  <a:gd name="connsiteY528" fmla="*/ 630063 h 1908189"/>
                  <a:gd name="connsiteX529" fmla="*/ 18000 w 476824"/>
                  <a:gd name="connsiteY529" fmla="*/ 630063 h 1908189"/>
                  <a:gd name="connsiteX530" fmla="*/ 18000 w 476824"/>
                  <a:gd name="connsiteY530" fmla="*/ 648063 h 1908189"/>
                  <a:gd name="connsiteX531" fmla="*/ 0 w 476824"/>
                  <a:gd name="connsiteY531" fmla="*/ 648063 h 1908189"/>
                  <a:gd name="connsiteX532" fmla="*/ 458824 w 476824"/>
                  <a:gd name="connsiteY532" fmla="*/ 560056 h 1908189"/>
                  <a:gd name="connsiteX533" fmla="*/ 476824 w 476824"/>
                  <a:gd name="connsiteY533" fmla="*/ 560056 h 1908189"/>
                  <a:gd name="connsiteX534" fmla="*/ 476824 w 476824"/>
                  <a:gd name="connsiteY534" fmla="*/ 578056 h 1908189"/>
                  <a:gd name="connsiteX535" fmla="*/ 458824 w 476824"/>
                  <a:gd name="connsiteY535" fmla="*/ 578056 h 1908189"/>
                  <a:gd name="connsiteX536" fmla="*/ 382355 w 476824"/>
                  <a:gd name="connsiteY536" fmla="*/ 560056 h 1908189"/>
                  <a:gd name="connsiteX537" fmla="*/ 400355 w 476824"/>
                  <a:gd name="connsiteY537" fmla="*/ 560056 h 1908189"/>
                  <a:gd name="connsiteX538" fmla="*/ 400355 w 476824"/>
                  <a:gd name="connsiteY538" fmla="*/ 578056 h 1908189"/>
                  <a:gd name="connsiteX539" fmla="*/ 382355 w 476824"/>
                  <a:gd name="connsiteY539" fmla="*/ 578056 h 1908189"/>
                  <a:gd name="connsiteX540" fmla="*/ 305884 w 476824"/>
                  <a:gd name="connsiteY540" fmla="*/ 560056 h 1908189"/>
                  <a:gd name="connsiteX541" fmla="*/ 323884 w 476824"/>
                  <a:gd name="connsiteY541" fmla="*/ 560056 h 1908189"/>
                  <a:gd name="connsiteX542" fmla="*/ 323884 w 476824"/>
                  <a:gd name="connsiteY542" fmla="*/ 578056 h 1908189"/>
                  <a:gd name="connsiteX543" fmla="*/ 305884 w 476824"/>
                  <a:gd name="connsiteY543" fmla="*/ 578056 h 1908189"/>
                  <a:gd name="connsiteX544" fmla="*/ 229413 w 476824"/>
                  <a:gd name="connsiteY544" fmla="*/ 560056 h 1908189"/>
                  <a:gd name="connsiteX545" fmla="*/ 247413 w 476824"/>
                  <a:gd name="connsiteY545" fmla="*/ 560056 h 1908189"/>
                  <a:gd name="connsiteX546" fmla="*/ 247413 w 476824"/>
                  <a:gd name="connsiteY546" fmla="*/ 578056 h 1908189"/>
                  <a:gd name="connsiteX547" fmla="*/ 229413 w 476824"/>
                  <a:gd name="connsiteY547" fmla="*/ 578056 h 1908189"/>
                  <a:gd name="connsiteX548" fmla="*/ 152942 w 476824"/>
                  <a:gd name="connsiteY548" fmla="*/ 560056 h 1908189"/>
                  <a:gd name="connsiteX549" fmla="*/ 170942 w 476824"/>
                  <a:gd name="connsiteY549" fmla="*/ 560056 h 1908189"/>
                  <a:gd name="connsiteX550" fmla="*/ 170942 w 476824"/>
                  <a:gd name="connsiteY550" fmla="*/ 578056 h 1908189"/>
                  <a:gd name="connsiteX551" fmla="*/ 152942 w 476824"/>
                  <a:gd name="connsiteY551" fmla="*/ 578056 h 1908189"/>
                  <a:gd name="connsiteX552" fmla="*/ 76471 w 476824"/>
                  <a:gd name="connsiteY552" fmla="*/ 560056 h 1908189"/>
                  <a:gd name="connsiteX553" fmla="*/ 94471 w 476824"/>
                  <a:gd name="connsiteY553" fmla="*/ 560056 h 1908189"/>
                  <a:gd name="connsiteX554" fmla="*/ 94471 w 476824"/>
                  <a:gd name="connsiteY554" fmla="*/ 578056 h 1908189"/>
                  <a:gd name="connsiteX555" fmla="*/ 76471 w 476824"/>
                  <a:gd name="connsiteY555" fmla="*/ 578056 h 1908189"/>
                  <a:gd name="connsiteX556" fmla="*/ 0 w 476824"/>
                  <a:gd name="connsiteY556" fmla="*/ 560056 h 1908189"/>
                  <a:gd name="connsiteX557" fmla="*/ 18000 w 476824"/>
                  <a:gd name="connsiteY557" fmla="*/ 560056 h 1908189"/>
                  <a:gd name="connsiteX558" fmla="*/ 18000 w 476824"/>
                  <a:gd name="connsiteY558" fmla="*/ 578056 h 1908189"/>
                  <a:gd name="connsiteX559" fmla="*/ 0 w 476824"/>
                  <a:gd name="connsiteY559" fmla="*/ 578056 h 1908189"/>
                  <a:gd name="connsiteX560" fmla="*/ 458824 w 476824"/>
                  <a:gd name="connsiteY560" fmla="*/ 490049 h 1908189"/>
                  <a:gd name="connsiteX561" fmla="*/ 476824 w 476824"/>
                  <a:gd name="connsiteY561" fmla="*/ 490049 h 1908189"/>
                  <a:gd name="connsiteX562" fmla="*/ 476824 w 476824"/>
                  <a:gd name="connsiteY562" fmla="*/ 508049 h 1908189"/>
                  <a:gd name="connsiteX563" fmla="*/ 458824 w 476824"/>
                  <a:gd name="connsiteY563" fmla="*/ 508049 h 1908189"/>
                  <a:gd name="connsiteX564" fmla="*/ 382355 w 476824"/>
                  <a:gd name="connsiteY564" fmla="*/ 490049 h 1908189"/>
                  <a:gd name="connsiteX565" fmla="*/ 400355 w 476824"/>
                  <a:gd name="connsiteY565" fmla="*/ 490049 h 1908189"/>
                  <a:gd name="connsiteX566" fmla="*/ 400355 w 476824"/>
                  <a:gd name="connsiteY566" fmla="*/ 508049 h 1908189"/>
                  <a:gd name="connsiteX567" fmla="*/ 382355 w 476824"/>
                  <a:gd name="connsiteY567" fmla="*/ 508049 h 1908189"/>
                  <a:gd name="connsiteX568" fmla="*/ 305884 w 476824"/>
                  <a:gd name="connsiteY568" fmla="*/ 490049 h 1908189"/>
                  <a:gd name="connsiteX569" fmla="*/ 323884 w 476824"/>
                  <a:gd name="connsiteY569" fmla="*/ 490049 h 1908189"/>
                  <a:gd name="connsiteX570" fmla="*/ 323884 w 476824"/>
                  <a:gd name="connsiteY570" fmla="*/ 508049 h 1908189"/>
                  <a:gd name="connsiteX571" fmla="*/ 305884 w 476824"/>
                  <a:gd name="connsiteY571" fmla="*/ 508049 h 1908189"/>
                  <a:gd name="connsiteX572" fmla="*/ 229413 w 476824"/>
                  <a:gd name="connsiteY572" fmla="*/ 490049 h 1908189"/>
                  <a:gd name="connsiteX573" fmla="*/ 247413 w 476824"/>
                  <a:gd name="connsiteY573" fmla="*/ 490049 h 1908189"/>
                  <a:gd name="connsiteX574" fmla="*/ 247413 w 476824"/>
                  <a:gd name="connsiteY574" fmla="*/ 508049 h 1908189"/>
                  <a:gd name="connsiteX575" fmla="*/ 229413 w 476824"/>
                  <a:gd name="connsiteY575" fmla="*/ 508049 h 1908189"/>
                  <a:gd name="connsiteX576" fmla="*/ 152942 w 476824"/>
                  <a:gd name="connsiteY576" fmla="*/ 490049 h 1908189"/>
                  <a:gd name="connsiteX577" fmla="*/ 170942 w 476824"/>
                  <a:gd name="connsiteY577" fmla="*/ 490049 h 1908189"/>
                  <a:gd name="connsiteX578" fmla="*/ 170942 w 476824"/>
                  <a:gd name="connsiteY578" fmla="*/ 508049 h 1908189"/>
                  <a:gd name="connsiteX579" fmla="*/ 152942 w 476824"/>
                  <a:gd name="connsiteY579" fmla="*/ 508049 h 1908189"/>
                  <a:gd name="connsiteX580" fmla="*/ 76471 w 476824"/>
                  <a:gd name="connsiteY580" fmla="*/ 490049 h 1908189"/>
                  <a:gd name="connsiteX581" fmla="*/ 94471 w 476824"/>
                  <a:gd name="connsiteY581" fmla="*/ 490049 h 1908189"/>
                  <a:gd name="connsiteX582" fmla="*/ 94471 w 476824"/>
                  <a:gd name="connsiteY582" fmla="*/ 508049 h 1908189"/>
                  <a:gd name="connsiteX583" fmla="*/ 76471 w 476824"/>
                  <a:gd name="connsiteY583" fmla="*/ 508049 h 1908189"/>
                  <a:gd name="connsiteX584" fmla="*/ 0 w 476824"/>
                  <a:gd name="connsiteY584" fmla="*/ 490049 h 1908189"/>
                  <a:gd name="connsiteX585" fmla="*/ 18000 w 476824"/>
                  <a:gd name="connsiteY585" fmla="*/ 490049 h 1908189"/>
                  <a:gd name="connsiteX586" fmla="*/ 18000 w 476824"/>
                  <a:gd name="connsiteY586" fmla="*/ 508049 h 1908189"/>
                  <a:gd name="connsiteX587" fmla="*/ 0 w 476824"/>
                  <a:gd name="connsiteY587" fmla="*/ 508049 h 1908189"/>
                  <a:gd name="connsiteX588" fmla="*/ 458824 w 476824"/>
                  <a:gd name="connsiteY588" fmla="*/ 420042 h 1908189"/>
                  <a:gd name="connsiteX589" fmla="*/ 476824 w 476824"/>
                  <a:gd name="connsiteY589" fmla="*/ 420042 h 1908189"/>
                  <a:gd name="connsiteX590" fmla="*/ 476824 w 476824"/>
                  <a:gd name="connsiteY590" fmla="*/ 438042 h 1908189"/>
                  <a:gd name="connsiteX591" fmla="*/ 458824 w 476824"/>
                  <a:gd name="connsiteY591" fmla="*/ 438042 h 1908189"/>
                  <a:gd name="connsiteX592" fmla="*/ 382355 w 476824"/>
                  <a:gd name="connsiteY592" fmla="*/ 420042 h 1908189"/>
                  <a:gd name="connsiteX593" fmla="*/ 400355 w 476824"/>
                  <a:gd name="connsiteY593" fmla="*/ 420042 h 1908189"/>
                  <a:gd name="connsiteX594" fmla="*/ 400355 w 476824"/>
                  <a:gd name="connsiteY594" fmla="*/ 438042 h 1908189"/>
                  <a:gd name="connsiteX595" fmla="*/ 382355 w 476824"/>
                  <a:gd name="connsiteY595" fmla="*/ 438042 h 1908189"/>
                  <a:gd name="connsiteX596" fmla="*/ 305884 w 476824"/>
                  <a:gd name="connsiteY596" fmla="*/ 420042 h 1908189"/>
                  <a:gd name="connsiteX597" fmla="*/ 323884 w 476824"/>
                  <a:gd name="connsiteY597" fmla="*/ 420042 h 1908189"/>
                  <a:gd name="connsiteX598" fmla="*/ 323884 w 476824"/>
                  <a:gd name="connsiteY598" fmla="*/ 438042 h 1908189"/>
                  <a:gd name="connsiteX599" fmla="*/ 305884 w 476824"/>
                  <a:gd name="connsiteY599" fmla="*/ 438042 h 1908189"/>
                  <a:gd name="connsiteX600" fmla="*/ 229413 w 476824"/>
                  <a:gd name="connsiteY600" fmla="*/ 420042 h 1908189"/>
                  <a:gd name="connsiteX601" fmla="*/ 247413 w 476824"/>
                  <a:gd name="connsiteY601" fmla="*/ 420042 h 1908189"/>
                  <a:gd name="connsiteX602" fmla="*/ 247413 w 476824"/>
                  <a:gd name="connsiteY602" fmla="*/ 438042 h 1908189"/>
                  <a:gd name="connsiteX603" fmla="*/ 229413 w 476824"/>
                  <a:gd name="connsiteY603" fmla="*/ 438042 h 1908189"/>
                  <a:gd name="connsiteX604" fmla="*/ 152942 w 476824"/>
                  <a:gd name="connsiteY604" fmla="*/ 420042 h 1908189"/>
                  <a:gd name="connsiteX605" fmla="*/ 170942 w 476824"/>
                  <a:gd name="connsiteY605" fmla="*/ 420042 h 1908189"/>
                  <a:gd name="connsiteX606" fmla="*/ 170942 w 476824"/>
                  <a:gd name="connsiteY606" fmla="*/ 438042 h 1908189"/>
                  <a:gd name="connsiteX607" fmla="*/ 152942 w 476824"/>
                  <a:gd name="connsiteY607" fmla="*/ 438042 h 1908189"/>
                  <a:gd name="connsiteX608" fmla="*/ 76471 w 476824"/>
                  <a:gd name="connsiteY608" fmla="*/ 420042 h 1908189"/>
                  <a:gd name="connsiteX609" fmla="*/ 94471 w 476824"/>
                  <a:gd name="connsiteY609" fmla="*/ 420042 h 1908189"/>
                  <a:gd name="connsiteX610" fmla="*/ 94471 w 476824"/>
                  <a:gd name="connsiteY610" fmla="*/ 438042 h 1908189"/>
                  <a:gd name="connsiteX611" fmla="*/ 76471 w 476824"/>
                  <a:gd name="connsiteY611" fmla="*/ 438042 h 1908189"/>
                  <a:gd name="connsiteX612" fmla="*/ 0 w 476824"/>
                  <a:gd name="connsiteY612" fmla="*/ 420042 h 1908189"/>
                  <a:gd name="connsiteX613" fmla="*/ 18000 w 476824"/>
                  <a:gd name="connsiteY613" fmla="*/ 420042 h 1908189"/>
                  <a:gd name="connsiteX614" fmla="*/ 18000 w 476824"/>
                  <a:gd name="connsiteY614" fmla="*/ 438042 h 1908189"/>
                  <a:gd name="connsiteX615" fmla="*/ 0 w 476824"/>
                  <a:gd name="connsiteY615" fmla="*/ 438042 h 1908189"/>
                  <a:gd name="connsiteX616" fmla="*/ 458824 w 476824"/>
                  <a:gd name="connsiteY616" fmla="*/ 350035 h 1908189"/>
                  <a:gd name="connsiteX617" fmla="*/ 476824 w 476824"/>
                  <a:gd name="connsiteY617" fmla="*/ 350035 h 1908189"/>
                  <a:gd name="connsiteX618" fmla="*/ 476824 w 476824"/>
                  <a:gd name="connsiteY618" fmla="*/ 368035 h 1908189"/>
                  <a:gd name="connsiteX619" fmla="*/ 458824 w 476824"/>
                  <a:gd name="connsiteY619" fmla="*/ 368035 h 1908189"/>
                  <a:gd name="connsiteX620" fmla="*/ 382355 w 476824"/>
                  <a:gd name="connsiteY620" fmla="*/ 350035 h 1908189"/>
                  <a:gd name="connsiteX621" fmla="*/ 400355 w 476824"/>
                  <a:gd name="connsiteY621" fmla="*/ 350035 h 1908189"/>
                  <a:gd name="connsiteX622" fmla="*/ 400355 w 476824"/>
                  <a:gd name="connsiteY622" fmla="*/ 368035 h 1908189"/>
                  <a:gd name="connsiteX623" fmla="*/ 382355 w 476824"/>
                  <a:gd name="connsiteY623" fmla="*/ 368035 h 1908189"/>
                  <a:gd name="connsiteX624" fmla="*/ 305884 w 476824"/>
                  <a:gd name="connsiteY624" fmla="*/ 350035 h 1908189"/>
                  <a:gd name="connsiteX625" fmla="*/ 323884 w 476824"/>
                  <a:gd name="connsiteY625" fmla="*/ 350035 h 1908189"/>
                  <a:gd name="connsiteX626" fmla="*/ 323884 w 476824"/>
                  <a:gd name="connsiteY626" fmla="*/ 368035 h 1908189"/>
                  <a:gd name="connsiteX627" fmla="*/ 305884 w 476824"/>
                  <a:gd name="connsiteY627" fmla="*/ 368035 h 1908189"/>
                  <a:gd name="connsiteX628" fmla="*/ 229413 w 476824"/>
                  <a:gd name="connsiteY628" fmla="*/ 350035 h 1908189"/>
                  <a:gd name="connsiteX629" fmla="*/ 247413 w 476824"/>
                  <a:gd name="connsiteY629" fmla="*/ 350035 h 1908189"/>
                  <a:gd name="connsiteX630" fmla="*/ 247413 w 476824"/>
                  <a:gd name="connsiteY630" fmla="*/ 368035 h 1908189"/>
                  <a:gd name="connsiteX631" fmla="*/ 229413 w 476824"/>
                  <a:gd name="connsiteY631" fmla="*/ 368035 h 1908189"/>
                  <a:gd name="connsiteX632" fmla="*/ 152942 w 476824"/>
                  <a:gd name="connsiteY632" fmla="*/ 350035 h 1908189"/>
                  <a:gd name="connsiteX633" fmla="*/ 170942 w 476824"/>
                  <a:gd name="connsiteY633" fmla="*/ 350035 h 1908189"/>
                  <a:gd name="connsiteX634" fmla="*/ 170942 w 476824"/>
                  <a:gd name="connsiteY634" fmla="*/ 368035 h 1908189"/>
                  <a:gd name="connsiteX635" fmla="*/ 152942 w 476824"/>
                  <a:gd name="connsiteY635" fmla="*/ 368035 h 1908189"/>
                  <a:gd name="connsiteX636" fmla="*/ 76471 w 476824"/>
                  <a:gd name="connsiteY636" fmla="*/ 350035 h 1908189"/>
                  <a:gd name="connsiteX637" fmla="*/ 94471 w 476824"/>
                  <a:gd name="connsiteY637" fmla="*/ 350035 h 1908189"/>
                  <a:gd name="connsiteX638" fmla="*/ 94471 w 476824"/>
                  <a:gd name="connsiteY638" fmla="*/ 368035 h 1908189"/>
                  <a:gd name="connsiteX639" fmla="*/ 76471 w 476824"/>
                  <a:gd name="connsiteY639" fmla="*/ 368035 h 1908189"/>
                  <a:gd name="connsiteX640" fmla="*/ 0 w 476824"/>
                  <a:gd name="connsiteY640" fmla="*/ 350035 h 1908189"/>
                  <a:gd name="connsiteX641" fmla="*/ 18000 w 476824"/>
                  <a:gd name="connsiteY641" fmla="*/ 350035 h 1908189"/>
                  <a:gd name="connsiteX642" fmla="*/ 18000 w 476824"/>
                  <a:gd name="connsiteY642" fmla="*/ 368035 h 1908189"/>
                  <a:gd name="connsiteX643" fmla="*/ 0 w 476824"/>
                  <a:gd name="connsiteY643" fmla="*/ 368035 h 1908189"/>
                  <a:gd name="connsiteX644" fmla="*/ 458824 w 476824"/>
                  <a:gd name="connsiteY644" fmla="*/ 280028 h 1908189"/>
                  <a:gd name="connsiteX645" fmla="*/ 476824 w 476824"/>
                  <a:gd name="connsiteY645" fmla="*/ 280028 h 1908189"/>
                  <a:gd name="connsiteX646" fmla="*/ 476824 w 476824"/>
                  <a:gd name="connsiteY646" fmla="*/ 298028 h 1908189"/>
                  <a:gd name="connsiteX647" fmla="*/ 458824 w 476824"/>
                  <a:gd name="connsiteY647" fmla="*/ 298028 h 1908189"/>
                  <a:gd name="connsiteX648" fmla="*/ 382355 w 476824"/>
                  <a:gd name="connsiteY648" fmla="*/ 280028 h 1908189"/>
                  <a:gd name="connsiteX649" fmla="*/ 400355 w 476824"/>
                  <a:gd name="connsiteY649" fmla="*/ 280028 h 1908189"/>
                  <a:gd name="connsiteX650" fmla="*/ 400355 w 476824"/>
                  <a:gd name="connsiteY650" fmla="*/ 298028 h 1908189"/>
                  <a:gd name="connsiteX651" fmla="*/ 382355 w 476824"/>
                  <a:gd name="connsiteY651" fmla="*/ 298028 h 1908189"/>
                  <a:gd name="connsiteX652" fmla="*/ 305884 w 476824"/>
                  <a:gd name="connsiteY652" fmla="*/ 280028 h 1908189"/>
                  <a:gd name="connsiteX653" fmla="*/ 323884 w 476824"/>
                  <a:gd name="connsiteY653" fmla="*/ 280028 h 1908189"/>
                  <a:gd name="connsiteX654" fmla="*/ 323884 w 476824"/>
                  <a:gd name="connsiteY654" fmla="*/ 298028 h 1908189"/>
                  <a:gd name="connsiteX655" fmla="*/ 305884 w 476824"/>
                  <a:gd name="connsiteY655" fmla="*/ 298028 h 1908189"/>
                  <a:gd name="connsiteX656" fmla="*/ 229413 w 476824"/>
                  <a:gd name="connsiteY656" fmla="*/ 280028 h 1908189"/>
                  <a:gd name="connsiteX657" fmla="*/ 247413 w 476824"/>
                  <a:gd name="connsiteY657" fmla="*/ 280028 h 1908189"/>
                  <a:gd name="connsiteX658" fmla="*/ 247413 w 476824"/>
                  <a:gd name="connsiteY658" fmla="*/ 298028 h 1908189"/>
                  <a:gd name="connsiteX659" fmla="*/ 229413 w 476824"/>
                  <a:gd name="connsiteY659" fmla="*/ 298028 h 1908189"/>
                  <a:gd name="connsiteX660" fmla="*/ 152942 w 476824"/>
                  <a:gd name="connsiteY660" fmla="*/ 280028 h 1908189"/>
                  <a:gd name="connsiteX661" fmla="*/ 170942 w 476824"/>
                  <a:gd name="connsiteY661" fmla="*/ 280028 h 1908189"/>
                  <a:gd name="connsiteX662" fmla="*/ 170942 w 476824"/>
                  <a:gd name="connsiteY662" fmla="*/ 298028 h 1908189"/>
                  <a:gd name="connsiteX663" fmla="*/ 152942 w 476824"/>
                  <a:gd name="connsiteY663" fmla="*/ 298028 h 1908189"/>
                  <a:gd name="connsiteX664" fmla="*/ 76471 w 476824"/>
                  <a:gd name="connsiteY664" fmla="*/ 280028 h 1908189"/>
                  <a:gd name="connsiteX665" fmla="*/ 94471 w 476824"/>
                  <a:gd name="connsiteY665" fmla="*/ 280028 h 1908189"/>
                  <a:gd name="connsiteX666" fmla="*/ 94471 w 476824"/>
                  <a:gd name="connsiteY666" fmla="*/ 298028 h 1908189"/>
                  <a:gd name="connsiteX667" fmla="*/ 76471 w 476824"/>
                  <a:gd name="connsiteY667" fmla="*/ 298028 h 1908189"/>
                  <a:gd name="connsiteX668" fmla="*/ 0 w 476824"/>
                  <a:gd name="connsiteY668" fmla="*/ 280028 h 1908189"/>
                  <a:gd name="connsiteX669" fmla="*/ 18000 w 476824"/>
                  <a:gd name="connsiteY669" fmla="*/ 280028 h 1908189"/>
                  <a:gd name="connsiteX670" fmla="*/ 18000 w 476824"/>
                  <a:gd name="connsiteY670" fmla="*/ 298028 h 1908189"/>
                  <a:gd name="connsiteX671" fmla="*/ 0 w 476824"/>
                  <a:gd name="connsiteY671" fmla="*/ 298028 h 1908189"/>
                  <a:gd name="connsiteX672" fmla="*/ 458824 w 476824"/>
                  <a:gd name="connsiteY672" fmla="*/ 210021 h 1908189"/>
                  <a:gd name="connsiteX673" fmla="*/ 476824 w 476824"/>
                  <a:gd name="connsiteY673" fmla="*/ 210021 h 1908189"/>
                  <a:gd name="connsiteX674" fmla="*/ 476824 w 476824"/>
                  <a:gd name="connsiteY674" fmla="*/ 228021 h 1908189"/>
                  <a:gd name="connsiteX675" fmla="*/ 458824 w 476824"/>
                  <a:gd name="connsiteY675" fmla="*/ 228021 h 1908189"/>
                  <a:gd name="connsiteX676" fmla="*/ 382355 w 476824"/>
                  <a:gd name="connsiteY676" fmla="*/ 210021 h 1908189"/>
                  <a:gd name="connsiteX677" fmla="*/ 400355 w 476824"/>
                  <a:gd name="connsiteY677" fmla="*/ 210021 h 1908189"/>
                  <a:gd name="connsiteX678" fmla="*/ 400355 w 476824"/>
                  <a:gd name="connsiteY678" fmla="*/ 228021 h 1908189"/>
                  <a:gd name="connsiteX679" fmla="*/ 382355 w 476824"/>
                  <a:gd name="connsiteY679" fmla="*/ 228021 h 1908189"/>
                  <a:gd name="connsiteX680" fmla="*/ 305884 w 476824"/>
                  <a:gd name="connsiteY680" fmla="*/ 210021 h 1908189"/>
                  <a:gd name="connsiteX681" fmla="*/ 323884 w 476824"/>
                  <a:gd name="connsiteY681" fmla="*/ 210021 h 1908189"/>
                  <a:gd name="connsiteX682" fmla="*/ 323884 w 476824"/>
                  <a:gd name="connsiteY682" fmla="*/ 228021 h 1908189"/>
                  <a:gd name="connsiteX683" fmla="*/ 305884 w 476824"/>
                  <a:gd name="connsiteY683" fmla="*/ 228021 h 1908189"/>
                  <a:gd name="connsiteX684" fmla="*/ 229413 w 476824"/>
                  <a:gd name="connsiteY684" fmla="*/ 210021 h 1908189"/>
                  <a:gd name="connsiteX685" fmla="*/ 247413 w 476824"/>
                  <a:gd name="connsiteY685" fmla="*/ 210021 h 1908189"/>
                  <a:gd name="connsiteX686" fmla="*/ 247413 w 476824"/>
                  <a:gd name="connsiteY686" fmla="*/ 228021 h 1908189"/>
                  <a:gd name="connsiteX687" fmla="*/ 229413 w 476824"/>
                  <a:gd name="connsiteY687" fmla="*/ 228021 h 1908189"/>
                  <a:gd name="connsiteX688" fmla="*/ 152942 w 476824"/>
                  <a:gd name="connsiteY688" fmla="*/ 210021 h 1908189"/>
                  <a:gd name="connsiteX689" fmla="*/ 170942 w 476824"/>
                  <a:gd name="connsiteY689" fmla="*/ 210021 h 1908189"/>
                  <a:gd name="connsiteX690" fmla="*/ 170942 w 476824"/>
                  <a:gd name="connsiteY690" fmla="*/ 228021 h 1908189"/>
                  <a:gd name="connsiteX691" fmla="*/ 152942 w 476824"/>
                  <a:gd name="connsiteY691" fmla="*/ 228021 h 1908189"/>
                  <a:gd name="connsiteX692" fmla="*/ 76471 w 476824"/>
                  <a:gd name="connsiteY692" fmla="*/ 210021 h 1908189"/>
                  <a:gd name="connsiteX693" fmla="*/ 94471 w 476824"/>
                  <a:gd name="connsiteY693" fmla="*/ 210021 h 1908189"/>
                  <a:gd name="connsiteX694" fmla="*/ 94471 w 476824"/>
                  <a:gd name="connsiteY694" fmla="*/ 228021 h 1908189"/>
                  <a:gd name="connsiteX695" fmla="*/ 76471 w 476824"/>
                  <a:gd name="connsiteY695" fmla="*/ 228021 h 1908189"/>
                  <a:gd name="connsiteX696" fmla="*/ 0 w 476824"/>
                  <a:gd name="connsiteY696" fmla="*/ 210021 h 1908189"/>
                  <a:gd name="connsiteX697" fmla="*/ 18000 w 476824"/>
                  <a:gd name="connsiteY697" fmla="*/ 210021 h 1908189"/>
                  <a:gd name="connsiteX698" fmla="*/ 18000 w 476824"/>
                  <a:gd name="connsiteY698" fmla="*/ 228021 h 1908189"/>
                  <a:gd name="connsiteX699" fmla="*/ 0 w 476824"/>
                  <a:gd name="connsiteY699" fmla="*/ 228021 h 1908189"/>
                  <a:gd name="connsiteX700" fmla="*/ 458824 w 476824"/>
                  <a:gd name="connsiteY700" fmla="*/ 140014 h 1908189"/>
                  <a:gd name="connsiteX701" fmla="*/ 476824 w 476824"/>
                  <a:gd name="connsiteY701" fmla="*/ 140014 h 1908189"/>
                  <a:gd name="connsiteX702" fmla="*/ 476824 w 476824"/>
                  <a:gd name="connsiteY702" fmla="*/ 158014 h 1908189"/>
                  <a:gd name="connsiteX703" fmla="*/ 458824 w 476824"/>
                  <a:gd name="connsiteY703" fmla="*/ 158014 h 1908189"/>
                  <a:gd name="connsiteX704" fmla="*/ 382355 w 476824"/>
                  <a:gd name="connsiteY704" fmla="*/ 140014 h 1908189"/>
                  <a:gd name="connsiteX705" fmla="*/ 400355 w 476824"/>
                  <a:gd name="connsiteY705" fmla="*/ 140014 h 1908189"/>
                  <a:gd name="connsiteX706" fmla="*/ 400355 w 476824"/>
                  <a:gd name="connsiteY706" fmla="*/ 158014 h 1908189"/>
                  <a:gd name="connsiteX707" fmla="*/ 382355 w 476824"/>
                  <a:gd name="connsiteY707" fmla="*/ 158014 h 1908189"/>
                  <a:gd name="connsiteX708" fmla="*/ 305884 w 476824"/>
                  <a:gd name="connsiteY708" fmla="*/ 140014 h 1908189"/>
                  <a:gd name="connsiteX709" fmla="*/ 323884 w 476824"/>
                  <a:gd name="connsiteY709" fmla="*/ 140014 h 1908189"/>
                  <a:gd name="connsiteX710" fmla="*/ 323884 w 476824"/>
                  <a:gd name="connsiteY710" fmla="*/ 158014 h 1908189"/>
                  <a:gd name="connsiteX711" fmla="*/ 305884 w 476824"/>
                  <a:gd name="connsiteY711" fmla="*/ 158014 h 1908189"/>
                  <a:gd name="connsiteX712" fmla="*/ 229413 w 476824"/>
                  <a:gd name="connsiteY712" fmla="*/ 140014 h 1908189"/>
                  <a:gd name="connsiteX713" fmla="*/ 247413 w 476824"/>
                  <a:gd name="connsiteY713" fmla="*/ 140014 h 1908189"/>
                  <a:gd name="connsiteX714" fmla="*/ 247413 w 476824"/>
                  <a:gd name="connsiteY714" fmla="*/ 158014 h 1908189"/>
                  <a:gd name="connsiteX715" fmla="*/ 229413 w 476824"/>
                  <a:gd name="connsiteY715" fmla="*/ 158014 h 1908189"/>
                  <a:gd name="connsiteX716" fmla="*/ 152942 w 476824"/>
                  <a:gd name="connsiteY716" fmla="*/ 140014 h 1908189"/>
                  <a:gd name="connsiteX717" fmla="*/ 170942 w 476824"/>
                  <a:gd name="connsiteY717" fmla="*/ 140014 h 1908189"/>
                  <a:gd name="connsiteX718" fmla="*/ 170942 w 476824"/>
                  <a:gd name="connsiteY718" fmla="*/ 158014 h 1908189"/>
                  <a:gd name="connsiteX719" fmla="*/ 152942 w 476824"/>
                  <a:gd name="connsiteY719" fmla="*/ 158014 h 1908189"/>
                  <a:gd name="connsiteX720" fmla="*/ 76471 w 476824"/>
                  <a:gd name="connsiteY720" fmla="*/ 140014 h 1908189"/>
                  <a:gd name="connsiteX721" fmla="*/ 94471 w 476824"/>
                  <a:gd name="connsiteY721" fmla="*/ 140014 h 1908189"/>
                  <a:gd name="connsiteX722" fmla="*/ 94471 w 476824"/>
                  <a:gd name="connsiteY722" fmla="*/ 158014 h 1908189"/>
                  <a:gd name="connsiteX723" fmla="*/ 76471 w 476824"/>
                  <a:gd name="connsiteY723" fmla="*/ 158014 h 1908189"/>
                  <a:gd name="connsiteX724" fmla="*/ 0 w 476824"/>
                  <a:gd name="connsiteY724" fmla="*/ 140014 h 1908189"/>
                  <a:gd name="connsiteX725" fmla="*/ 18000 w 476824"/>
                  <a:gd name="connsiteY725" fmla="*/ 140014 h 1908189"/>
                  <a:gd name="connsiteX726" fmla="*/ 18000 w 476824"/>
                  <a:gd name="connsiteY726" fmla="*/ 158014 h 1908189"/>
                  <a:gd name="connsiteX727" fmla="*/ 0 w 476824"/>
                  <a:gd name="connsiteY727" fmla="*/ 158014 h 1908189"/>
                  <a:gd name="connsiteX728" fmla="*/ 458824 w 476824"/>
                  <a:gd name="connsiteY728" fmla="*/ 70007 h 1908189"/>
                  <a:gd name="connsiteX729" fmla="*/ 476824 w 476824"/>
                  <a:gd name="connsiteY729" fmla="*/ 70007 h 1908189"/>
                  <a:gd name="connsiteX730" fmla="*/ 476824 w 476824"/>
                  <a:gd name="connsiteY730" fmla="*/ 88007 h 1908189"/>
                  <a:gd name="connsiteX731" fmla="*/ 458824 w 476824"/>
                  <a:gd name="connsiteY731" fmla="*/ 88007 h 1908189"/>
                  <a:gd name="connsiteX732" fmla="*/ 382355 w 476824"/>
                  <a:gd name="connsiteY732" fmla="*/ 70007 h 1908189"/>
                  <a:gd name="connsiteX733" fmla="*/ 400355 w 476824"/>
                  <a:gd name="connsiteY733" fmla="*/ 70007 h 1908189"/>
                  <a:gd name="connsiteX734" fmla="*/ 400355 w 476824"/>
                  <a:gd name="connsiteY734" fmla="*/ 88007 h 1908189"/>
                  <a:gd name="connsiteX735" fmla="*/ 382355 w 476824"/>
                  <a:gd name="connsiteY735" fmla="*/ 88007 h 1908189"/>
                  <a:gd name="connsiteX736" fmla="*/ 305884 w 476824"/>
                  <a:gd name="connsiteY736" fmla="*/ 70007 h 1908189"/>
                  <a:gd name="connsiteX737" fmla="*/ 323884 w 476824"/>
                  <a:gd name="connsiteY737" fmla="*/ 70007 h 1908189"/>
                  <a:gd name="connsiteX738" fmla="*/ 323884 w 476824"/>
                  <a:gd name="connsiteY738" fmla="*/ 88007 h 1908189"/>
                  <a:gd name="connsiteX739" fmla="*/ 305884 w 476824"/>
                  <a:gd name="connsiteY739" fmla="*/ 88007 h 1908189"/>
                  <a:gd name="connsiteX740" fmla="*/ 229413 w 476824"/>
                  <a:gd name="connsiteY740" fmla="*/ 70007 h 1908189"/>
                  <a:gd name="connsiteX741" fmla="*/ 247413 w 476824"/>
                  <a:gd name="connsiteY741" fmla="*/ 70007 h 1908189"/>
                  <a:gd name="connsiteX742" fmla="*/ 247413 w 476824"/>
                  <a:gd name="connsiteY742" fmla="*/ 88007 h 1908189"/>
                  <a:gd name="connsiteX743" fmla="*/ 229413 w 476824"/>
                  <a:gd name="connsiteY743" fmla="*/ 88007 h 1908189"/>
                  <a:gd name="connsiteX744" fmla="*/ 152942 w 476824"/>
                  <a:gd name="connsiteY744" fmla="*/ 70007 h 1908189"/>
                  <a:gd name="connsiteX745" fmla="*/ 170942 w 476824"/>
                  <a:gd name="connsiteY745" fmla="*/ 70007 h 1908189"/>
                  <a:gd name="connsiteX746" fmla="*/ 170942 w 476824"/>
                  <a:gd name="connsiteY746" fmla="*/ 88007 h 1908189"/>
                  <a:gd name="connsiteX747" fmla="*/ 152942 w 476824"/>
                  <a:gd name="connsiteY747" fmla="*/ 88007 h 1908189"/>
                  <a:gd name="connsiteX748" fmla="*/ 76471 w 476824"/>
                  <a:gd name="connsiteY748" fmla="*/ 70007 h 1908189"/>
                  <a:gd name="connsiteX749" fmla="*/ 94471 w 476824"/>
                  <a:gd name="connsiteY749" fmla="*/ 70007 h 1908189"/>
                  <a:gd name="connsiteX750" fmla="*/ 94471 w 476824"/>
                  <a:gd name="connsiteY750" fmla="*/ 88007 h 1908189"/>
                  <a:gd name="connsiteX751" fmla="*/ 76471 w 476824"/>
                  <a:gd name="connsiteY751" fmla="*/ 88007 h 1908189"/>
                  <a:gd name="connsiteX752" fmla="*/ 0 w 476824"/>
                  <a:gd name="connsiteY752" fmla="*/ 70007 h 1908189"/>
                  <a:gd name="connsiteX753" fmla="*/ 18000 w 476824"/>
                  <a:gd name="connsiteY753" fmla="*/ 70007 h 1908189"/>
                  <a:gd name="connsiteX754" fmla="*/ 18000 w 476824"/>
                  <a:gd name="connsiteY754" fmla="*/ 88007 h 1908189"/>
                  <a:gd name="connsiteX755" fmla="*/ 0 w 476824"/>
                  <a:gd name="connsiteY755" fmla="*/ 88007 h 1908189"/>
                  <a:gd name="connsiteX756" fmla="*/ 458824 w 476824"/>
                  <a:gd name="connsiteY756" fmla="*/ 0 h 1908189"/>
                  <a:gd name="connsiteX757" fmla="*/ 476824 w 476824"/>
                  <a:gd name="connsiteY757" fmla="*/ 0 h 1908189"/>
                  <a:gd name="connsiteX758" fmla="*/ 476824 w 476824"/>
                  <a:gd name="connsiteY758" fmla="*/ 18000 h 1908189"/>
                  <a:gd name="connsiteX759" fmla="*/ 458824 w 476824"/>
                  <a:gd name="connsiteY759" fmla="*/ 18000 h 1908189"/>
                  <a:gd name="connsiteX760" fmla="*/ 382355 w 476824"/>
                  <a:gd name="connsiteY760" fmla="*/ 0 h 1908189"/>
                  <a:gd name="connsiteX761" fmla="*/ 400355 w 476824"/>
                  <a:gd name="connsiteY761" fmla="*/ 0 h 1908189"/>
                  <a:gd name="connsiteX762" fmla="*/ 400355 w 476824"/>
                  <a:gd name="connsiteY762" fmla="*/ 18000 h 1908189"/>
                  <a:gd name="connsiteX763" fmla="*/ 382355 w 476824"/>
                  <a:gd name="connsiteY763" fmla="*/ 18000 h 1908189"/>
                  <a:gd name="connsiteX764" fmla="*/ 305884 w 476824"/>
                  <a:gd name="connsiteY764" fmla="*/ 0 h 1908189"/>
                  <a:gd name="connsiteX765" fmla="*/ 323884 w 476824"/>
                  <a:gd name="connsiteY765" fmla="*/ 0 h 1908189"/>
                  <a:gd name="connsiteX766" fmla="*/ 323884 w 476824"/>
                  <a:gd name="connsiteY766" fmla="*/ 18000 h 1908189"/>
                  <a:gd name="connsiteX767" fmla="*/ 305884 w 476824"/>
                  <a:gd name="connsiteY767" fmla="*/ 18000 h 1908189"/>
                  <a:gd name="connsiteX768" fmla="*/ 229413 w 476824"/>
                  <a:gd name="connsiteY768" fmla="*/ 0 h 1908189"/>
                  <a:gd name="connsiteX769" fmla="*/ 247413 w 476824"/>
                  <a:gd name="connsiteY769" fmla="*/ 0 h 1908189"/>
                  <a:gd name="connsiteX770" fmla="*/ 247413 w 476824"/>
                  <a:gd name="connsiteY770" fmla="*/ 18000 h 1908189"/>
                  <a:gd name="connsiteX771" fmla="*/ 229413 w 476824"/>
                  <a:gd name="connsiteY771" fmla="*/ 18000 h 1908189"/>
                  <a:gd name="connsiteX772" fmla="*/ 152942 w 476824"/>
                  <a:gd name="connsiteY772" fmla="*/ 0 h 1908189"/>
                  <a:gd name="connsiteX773" fmla="*/ 170942 w 476824"/>
                  <a:gd name="connsiteY773" fmla="*/ 0 h 1908189"/>
                  <a:gd name="connsiteX774" fmla="*/ 170942 w 476824"/>
                  <a:gd name="connsiteY774" fmla="*/ 18000 h 1908189"/>
                  <a:gd name="connsiteX775" fmla="*/ 152942 w 476824"/>
                  <a:gd name="connsiteY775" fmla="*/ 18000 h 1908189"/>
                  <a:gd name="connsiteX776" fmla="*/ 76471 w 476824"/>
                  <a:gd name="connsiteY776" fmla="*/ 0 h 1908189"/>
                  <a:gd name="connsiteX777" fmla="*/ 94471 w 476824"/>
                  <a:gd name="connsiteY777" fmla="*/ 0 h 1908189"/>
                  <a:gd name="connsiteX778" fmla="*/ 94471 w 476824"/>
                  <a:gd name="connsiteY778" fmla="*/ 18000 h 1908189"/>
                  <a:gd name="connsiteX779" fmla="*/ 76471 w 476824"/>
                  <a:gd name="connsiteY779" fmla="*/ 18000 h 1908189"/>
                  <a:gd name="connsiteX780" fmla="*/ 0 w 476824"/>
                  <a:gd name="connsiteY780" fmla="*/ 0 h 1908189"/>
                  <a:gd name="connsiteX781" fmla="*/ 18000 w 476824"/>
                  <a:gd name="connsiteY781" fmla="*/ 0 h 1908189"/>
                  <a:gd name="connsiteX782" fmla="*/ 18000 w 476824"/>
                  <a:gd name="connsiteY782" fmla="*/ 18000 h 1908189"/>
                  <a:gd name="connsiteX783" fmla="*/ 0 w 476824"/>
                  <a:gd name="connsiteY783" fmla="*/ 18000 h 190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</a:cxnLst>
                <a:rect l="l" t="t" r="r" b="b"/>
                <a:pathLst>
                  <a:path w="476824" h="1908189">
                    <a:moveTo>
                      <a:pt x="458824" y="1890189"/>
                    </a:moveTo>
                    <a:lnTo>
                      <a:pt x="476824" y="1890189"/>
                    </a:lnTo>
                    <a:lnTo>
                      <a:pt x="476824" y="1908189"/>
                    </a:lnTo>
                    <a:lnTo>
                      <a:pt x="458824" y="1908189"/>
                    </a:lnTo>
                    <a:close/>
                    <a:moveTo>
                      <a:pt x="382355" y="1890189"/>
                    </a:moveTo>
                    <a:lnTo>
                      <a:pt x="400355" y="1890189"/>
                    </a:lnTo>
                    <a:lnTo>
                      <a:pt x="400355" y="1908189"/>
                    </a:lnTo>
                    <a:lnTo>
                      <a:pt x="382355" y="1908189"/>
                    </a:lnTo>
                    <a:close/>
                    <a:moveTo>
                      <a:pt x="305884" y="1890189"/>
                    </a:moveTo>
                    <a:lnTo>
                      <a:pt x="323884" y="1890189"/>
                    </a:lnTo>
                    <a:lnTo>
                      <a:pt x="323884" y="1908189"/>
                    </a:lnTo>
                    <a:lnTo>
                      <a:pt x="305884" y="1908189"/>
                    </a:lnTo>
                    <a:close/>
                    <a:moveTo>
                      <a:pt x="229413" y="1890189"/>
                    </a:moveTo>
                    <a:lnTo>
                      <a:pt x="247413" y="1890189"/>
                    </a:lnTo>
                    <a:lnTo>
                      <a:pt x="247413" y="1908189"/>
                    </a:lnTo>
                    <a:lnTo>
                      <a:pt x="229413" y="1908189"/>
                    </a:lnTo>
                    <a:close/>
                    <a:moveTo>
                      <a:pt x="152942" y="1890189"/>
                    </a:moveTo>
                    <a:lnTo>
                      <a:pt x="170942" y="1890189"/>
                    </a:lnTo>
                    <a:lnTo>
                      <a:pt x="170942" y="1908189"/>
                    </a:lnTo>
                    <a:lnTo>
                      <a:pt x="152942" y="1908189"/>
                    </a:lnTo>
                    <a:close/>
                    <a:moveTo>
                      <a:pt x="76471" y="1890189"/>
                    </a:moveTo>
                    <a:lnTo>
                      <a:pt x="94471" y="1890189"/>
                    </a:lnTo>
                    <a:lnTo>
                      <a:pt x="94471" y="1908189"/>
                    </a:lnTo>
                    <a:lnTo>
                      <a:pt x="76471" y="1908189"/>
                    </a:lnTo>
                    <a:close/>
                    <a:moveTo>
                      <a:pt x="0" y="1890189"/>
                    </a:moveTo>
                    <a:lnTo>
                      <a:pt x="18000" y="1890189"/>
                    </a:lnTo>
                    <a:lnTo>
                      <a:pt x="18000" y="1908189"/>
                    </a:lnTo>
                    <a:lnTo>
                      <a:pt x="0" y="1908189"/>
                    </a:lnTo>
                    <a:close/>
                    <a:moveTo>
                      <a:pt x="458824" y="1820182"/>
                    </a:moveTo>
                    <a:lnTo>
                      <a:pt x="476824" y="1820182"/>
                    </a:lnTo>
                    <a:lnTo>
                      <a:pt x="476824" y="1838182"/>
                    </a:lnTo>
                    <a:lnTo>
                      <a:pt x="458824" y="1838182"/>
                    </a:lnTo>
                    <a:close/>
                    <a:moveTo>
                      <a:pt x="382355" y="1820182"/>
                    </a:moveTo>
                    <a:lnTo>
                      <a:pt x="400355" y="1820182"/>
                    </a:lnTo>
                    <a:lnTo>
                      <a:pt x="400355" y="1838182"/>
                    </a:lnTo>
                    <a:lnTo>
                      <a:pt x="382355" y="1838182"/>
                    </a:lnTo>
                    <a:close/>
                    <a:moveTo>
                      <a:pt x="305884" y="1820182"/>
                    </a:moveTo>
                    <a:lnTo>
                      <a:pt x="323884" y="1820182"/>
                    </a:lnTo>
                    <a:lnTo>
                      <a:pt x="323884" y="1838182"/>
                    </a:lnTo>
                    <a:lnTo>
                      <a:pt x="305884" y="1838182"/>
                    </a:lnTo>
                    <a:close/>
                    <a:moveTo>
                      <a:pt x="229413" y="1820182"/>
                    </a:moveTo>
                    <a:lnTo>
                      <a:pt x="247413" y="1820182"/>
                    </a:lnTo>
                    <a:lnTo>
                      <a:pt x="247413" y="1838182"/>
                    </a:lnTo>
                    <a:lnTo>
                      <a:pt x="229413" y="1838182"/>
                    </a:lnTo>
                    <a:close/>
                    <a:moveTo>
                      <a:pt x="152942" y="1820182"/>
                    </a:moveTo>
                    <a:lnTo>
                      <a:pt x="170942" y="1820182"/>
                    </a:lnTo>
                    <a:lnTo>
                      <a:pt x="170942" y="1838182"/>
                    </a:lnTo>
                    <a:lnTo>
                      <a:pt x="152942" y="1838182"/>
                    </a:lnTo>
                    <a:close/>
                    <a:moveTo>
                      <a:pt x="76471" y="1820182"/>
                    </a:moveTo>
                    <a:lnTo>
                      <a:pt x="94471" y="1820182"/>
                    </a:lnTo>
                    <a:lnTo>
                      <a:pt x="94471" y="1838182"/>
                    </a:lnTo>
                    <a:lnTo>
                      <a:pt x="76471" y="1838182"/>
                    </a:lnTo>
                    <a:close/>
                    <a:moveTo>
                      <a:pt x="0" y="1820182"/>
                    </a:moveTo>
                    <a:lnTo>
                      <a:pt x="18000" y="1820182"/>
                    </a:lnTo>
                    <a:lnTo>
                      <a:pt x="18000" y="1838182"/>
                    </a:lnTo>
                    <a:lnTo>
                      <a:pt x="0" y="1838182"/>
                    </a:lnTo>
                    <a:close/>
                    <a:moveTo>
                      <a:pt x="458824" y="1750175"/>
                    </a:moveTo>
                    <a:lnTo>
                      <a:pt x="476824" y="1750175"/>
                    </a:lnTo>
                    <a:lnTo>
                      <a:pt x="476824" y="1768175"/>
                    </a:lnTo>
                    <a:lnTo>
                      <a:pt x="458824" y="1768175"/>
                    </a:lnTo>
                    <a:close/>
                    <a:moveTo>
                      <a:pt x="382355" y="1750175"/>
                    </a:moveTo>
                    <a:lnTo>
                      <a:pt x="400355" y="1750175"/>
                    </a:lnTo>
                    <a:lnTo>
                      <a:pt x="400355" y="1768175"/>
                    </a:lnTo>
                    <a:lnTo>
                      <a:pt x="382355" y="1768175"/>
                    </a:lnTo>
                    <a:close/>
                    <a:moveTo>
                      <a:pt x="305884" y="1750175"/>
                    </a:moveTo>
                    <a:lnTo>
                      <a:pt x="323884" y="1750175"/>
                    </a:lnTo>
                    <a:lnTo>
                      <a:pt x="323884" y="1768175"/>
                    </a:lnTo>
                    <a:lnTo>
                      <a:pt x="305884" y="1768175"/>
                    </a:lnTo>
                    <a:close/>
                    <a:moveTo>
                      <a:pt x="229413" y="1750175"/>
                    </a:moveTo>
                    <a:lnTo>
                      <a:pt x="247413" y="1750175"/>
                    </a:lnTo>
                    <a:lnTo>
                      <a:pt x="247413" y="1768175"/>
                    </a:lnTo>
                    <a:lnTo>
                      <a:pt x="229413" y="1768175"/>
                    </a:lnTo>
                    <a:close/>
                    <a:moveTo>
                      <a:pt x="152942" y="1750175"/>
                    </a:moveTo>
                    <a:lnTo>
                      <a:pt x="170942" y="1750175"/>
                    </a:lnTo>
                    <a:lnTo>
                      <a:pt x="170942" y="1768175"/>
                    </a:lnTo>
                    <a:lnTo>
                      <a:pt x="152942" y="1768175"/>
                    </a:lnTo>
                    <a:close/>
                    <a:moveTo>
                      <a:pt x="76471" y="1750175"/>
                    </a:moveTo>
                    <a:lnTo>
                      <a:pt x="94471" y="1750175"/>
                    </a:lnTo>
                    <a:lnTo>
                      <a:pt x="94471" y="1768175"/>
                    </a:lnTo>
                    <a:lnTo>
                      <a:pt x="76471" y="1768175"/>
                    </a:lnTo>
                    <a:close/>
                    <a:moveTo>
                      <a:pt x="0" y="1750175"/>
                    </a:moveTo>
                    <a:lnTo>
                      <a:pt x="18000" y="1750175"/>
                    </a:lnTo>
                    <a:lnTo>
                      <a:pt x="18000" y="1768175"/>
                    </a:lnTo>
                    <a:lnTo>
                      <a:pt x="0" y="1768175"/>
                    </a:lnTo>
                    <a:close/>
                    <a:moveTo>
                      <a:pt x="458824" y="1680168"/>
                    </a:moveTo>
                    <a:lnTo>
                      <a:pt x="476824" y="1680168"/>
                    </a:lnTo>
                    <a:lnTo>
                      <a:pt x="476824" y="1698168"/>
                    </a:lnTo>
                    <a:lnTo>
                      <a:pt x="458824" y="1698168"/>
                    </a:lnTo>
                    <a:close/>
                    <a:moveTo>
                      <a:pt x="382355" y="1680168"/>
                    </a:moveTo>
                    <a:lnTo>
                      <a:pt x="400355" y="1680168"/>
                    </a:lnTo>
                    <a:lnTo>
                      <a:pt x="400355" y="1698168"/>
                    </a:lnTo>
                    <a:lnTo>
                      <a:pt x="382355" y="1698168"/>
                    </a:lnTo>
                    <a:close/>
                    <a:moveTo>
                      <a:pt x="305884" y="1680168"/>
                    </a:moveTo>
                    <a:lnTo>
                      <a:pt x="323884" y="1680168"/>
                    </a:lnTo>
                    <a:lnTo>
                      <a:pt x="323884" y="1698168"/>
                    </a:lnTo>
                    <a:lnTo>
                      <a:pt x="305884" y="1698168"/>
                    </a:lnTo>
                    <a:close/>
                    <a:moveTo>
                      <a:pt x="229413" y="1680168"/>
                    </a:moveTo>
                    <a:lnTo>
                      <a:pt x="247413" y="1680168"/>
                    </a:lnTo>
                    <a:lnTo>
                      <a:pt x="247413" y="1698168"/>
                    </a:lnTo>
                    <a:lnTo>
                      <a:pt x="229413" y="1698168"/>
                    </a:lnTo>
                    <a:close/>
                    <a:moveTo>
                      <a:pt x="152942" y="1680168"/>
                    </a:moveTo>
                    <a:lnTo>
                      <a:pt x="170942" y="1680168"/>
                    </a:lnTo>
                    <a:lnTo>
                      <a:pt x="170942" y="1698168"/>
                    </a:lnTo>
                    <a:lnTo>
                      <a:pt x="152942" y="1698168"/>
                    </a:lnTo>
                    <a:close/>
                    <a:moveTo>
                      <a:pt x="76471" y="1680168"/>
                    </a:moveTo>
                    <a:lnTo>
                      <a:pt x="94471" y="1680168"/>
                    </a:lnTo>
                    <a:lnTo>
                      <a:pt x="94471" y="1698168"/>
                    </a:lnTo>
                    <a:lnTo>
                      <a:pt x="76471" y="1698168"/>
                    </a:lnTo>
                    <a:close/>
                    <a:moveTo>
                      <a:pt x="0" y="1680168"/>
                    </a:moveTo>
                    <a:lnTo>
                      <a:pt x="18000" y="1680168"/>
                    </a:lnTo>
                    <a:lnTo>
                      <a:pt x="18000" y="1698168"/>
                    </a:lnTo>
                    <a:lnTo>
                      <a:pt x="0" y="1698168"/>
                    </a:lnTo>
                    <a:close/>
                    <a:moveTo>
                      <a:pt x="458824" y="1610161"/>
                    </a:moveTo>
                    <a:lnTo>
                      <a:pt x="476824" y="1610161"/>
                    </a:lnTo>
                    <a:lnTo>
                      <a:pt x="476824" y="1628161"/>
                    </a:lnTo>
                    <a:lnTo>
                      <a:pt x="458824" y="1628161"/>
                    </a:lnTo>
                    <a:close/>
                    <a:moveTo>
                      <a:pt x="382355" y="1610161"/>
                    </a:moveTo>
                    <a:lnTo>
                      <a:pt x="400355" y="1610161"/>
                    </a:lnTo>
                    <a:lnTo>
                      <a:pt x="400355" y="1628161"/>
                    </a:lnTo>
                    <a:lnTo>
                      <a:pt x="382355" y="1628161"/>
                    </a:lnTo>
                    <a:close/>
                    <a:moveTo>
                      <a:pt x="305884" y="1610161"/>
                    </a:moveTo>
                    <a:lnTo>
                      <a:pt x="323884" y="1610161"/>
                    </a:lnTo>
                    <a:lnTo>
                      <a:pt x="323884" y="1628161"/>
                    </a:lnTo>
                    <a:lnTo>
                      <a:pt x="305884" y="1628161"/>
                    </a:lnTo>
                    <a:close/>
                    <a:moveTo>
                      <a:pt x="229413" y="1610161"/>
                    </a:moveTo>
                    <a:lnTo>
                      <a:pt x="247413" y="1610161"/>
                    </a:lnTo>
                    <a:lnTo>
                      <a:pt x="247413" y="1628161"/>
                    </a:lnTo>
                    <a:lnTo>
                      <a:pt x="229413" y="1628161"/>
                    </a:lnTo>
                    <a:close/>
                    <a:moveTo>
                      <a:pt x="152942" y="1610161"/>
                    </a:moveTo>
                    <a:lnTo>
                      <a:pt x="170942" y="1610161"/>
                    </a:lnTo>
                    <a:lnTo>
                      <a:pt x="170942" y="1628161"/>
                    </a:lnTo>
                    <a:lnTo>
                      <a:pt x="152942" y="1628161"/>
                    </a:lnTo>
                    <a:close/>
                    <a:moveTo>
                      <a:pt x="76471" y="1610161"/>
                    </a:moveTo>
                    <a:lnTo>
                      <a:pt x="94471" y="1610161"/>
                    </a:lnTo>
                    <a:lnTo>
                      <a:pt x="94471" y="1628161"/>
                    </a:lnTo>
                    <a:lnTo>
                      <a:pt x="76471" y="1628161"/>
                    </a:lnTo>
                    <a:close/>
                    <a:moveTo>
                      <a:pt x="0" y="1610161"/>
                    </a:moveTo>
                    <a:lnTo>
                      <a:pt x="18000" y="1610161"/>
                    </a:lnTo>
                    <a:lnTo>
                      <a:pt x="18000" y="1628161"/>
                    </a:lnTo>
                    <a:lnTo>
                      <a:pt x="0" y="1628161"/>
                    </a:lnTo>
                    <a:close/>
                    <a:moveTo>
                      <a:pt x="458824" y="1540154"/>
                    </a:moveTo>
                    <a:lnTo>
                      <a:pt x="476824" y="1540154"/>
                    </a:lnTo>
                    <a:lnTo>
                      <a:pt x="476824" y="1558154"/>
                    </a:lnTo>
                    <a:lnTo>
                      <a:pt x="458824" y="1558154"/>
                    </a:lnTo>
                    <a:close/>
                    <a:moveTo>
                      <a:pt x="382355" y="1540154"/>
                    </a:moveTo>
                    <a:lnTo>
                      <a:pt x="400355" y="1540154"/>
                    </a:lnTo>
                    <a:lnTo>
                      <a:pt x="400355" y="1558154"/>
                    </a:lnTo>
                    <a:lnTo>
                      <a:pt x="382355" y="1558154"/>
                    </a:lnTo>
                    <a:close/>
                    <a:moveTo>
                      <a:pt x="305884" y="1540154"/>
                    </a:moveTo>
                    <a:lnTo>
                      <a:pt x="323884" y="1540154"/>
                    </a:lnTo>
                    <a:lnTo>
                      <a:pt x="323884" y="1558154"/>
                    </a:lnTo>
                    <a:lnTo>
                      <a:pt x="305884" y="1558154"/>
                    </a:lnTo>
                    <a:close/>
                    <a:moveTo>
                      <a:pt x="229413" y="1540154"/>
                    </a:moveTo>
                    <a:lnTo>
                      <a:pt x="247413" y="1540154"/>
                    </a:lnTo>
                    <a:lnTo>
                      <a:pt x="247413" y="1558154"/>
                    </a:lnTo>
                    <a:lnTo>
                      <a:pt x="229413" y="1558154"/>
                    </a:lnTo>
                    <a:close/>
                    <a:moveTo>
                      <a:pt x="152942" y="1540154"/>
                    </a:moveTo>
                    <a:lnTo>
                      <a:pt x="170942" y="1540154"/>
                    </a:lnTo>
                    <a:lnTo>
                      <a:pt x="170942" y="1558154"/>
                    </a:lnTo>
                    <a:lnTo>
                      <a:pt x="152942" y="1558154"/>
                    </a:lnTo>
                    <a:close/>
                    <a:moveTo>
                      <a:pt x="76471" y="1540154"/>
                    </a:moveTo>
                    <a:lnTo>
                      <a:pt x="94471" y="1540154"/>
                    </a:lnTo>
                    <a:lnTo>
                      <a:pt x="94471" y="1558154"/>
                    </a:lnTo>
                    <a:lnTo>
                      <a:pt x="76471" y="1558154"/>
                    </a:lnTo>
                    <a:close/>
                    <a:moveTo>
                      <a:pt x="0" y="1540154"/>
                    </a:moveTo>
                    <a:lnTo>
                      <a:pt x="18000" y="1540154"/>
                    </a:lnTo>
                    <a:lnTo>
                      <a:pt x="18000" y="1558154"/>
                    </a:lnTo>
                    <a:lnTo>
                      <a:pt x="0" y="1558154"/>
                    </a:lnTo>
                    <a:close/>
                    <a:moveTo>
                      <a:pt x="458824" y="1470147"/>
                    </a:moveTo>
                    <a:lnTo>
                      <a:pt x="476824" y="1470147"/>
                    </a:lnTo>
                    <a:lnTo>
                      <a:pt x="476824" y="1488147"/>
                    </a:lnTo>
                    <a:lnTo>
                      <a:pt x="458824" y="1488147"/>
                    </a:lnTo>
                    <a:close/>
                    <a:moveTo>
                      <a:pt x="382355" y="1470147"/>
                    </a:moveTo>
                    <a:lnTo>
                      <a:pt x="400355" y="1470147"/>
                    </a:lnTo>
                    <a:lnTo>
                      <a:pt x="400355" y="1488147"/>
                    </a:lnTo>
                    <a:lnTo>
                      <a:pt x="382355" y="1488147"/>
                    </a:lnTo>
                    <a:close/>
                    <a:moveTo>
                      <a:pt x="305884" y="1470147"/>
                    </a:moveTo>
                    <a:lnTo>
                      <a:pt x="323884" y="1470147"/>
                    </a:lnTo>
                    <a:lnTo>
                      <a:pt x="323884" y="1488147"/>
                    </a:lnTo>
                    <a:lnTo>
                      <a:pt x="305884" y="1488147"/>
                    </a:lnTo>
                    <a:close/>
                    <a:moveTo>
                      <a:pt x="229413" y="1470147"/>
                    </a:moveTo>
                    <a:lnTo>
                      <a:pt x="247413" y="1470147"/>
                    </a:lnTo>
                    <a:lnTo>
                      <a:pt x="247413" y="1488147"/>
                    </a:lnTo>
                    <a:lnTo>
                      <a:pt x="229413" y="1488147"/>
                    </a:lnTo>
                    <a:close/>
                    <a:moveTo>
                      <a:pt x="152942" y="1470147"/>
                    </a:moveTo>
                    <a:lnTo>
                      <a:pt x="170942" y="1470147"/>
                    </a:lnTo>
                    <a:lnTo>
                      <a:pt x="170942" y="1488147"/>
                    </a:lnTo>
                    <a:lnTo>
                      <a:pt x="152942" y="1488147"/>
                    </a:lnTo>
                    <a:close/>
                    <a:moveTo>
                      <a:pt x="76471" y="1470147"/>
                    </a:moveTo>
                    <a:lnTo>
                      <a:pt x="94471" y="1470147"/>
                    </a:lnTo>
                    <a:lnTo>
                      <a:pt x="94471" y="1488147"/>
                    </a:lnTo>
                    <a:lnTo>
                      <a:pt x="76471" y="1488147"/>
                    </a:lnTo>
                    <a:close/>
                    <a:moveTo>
                      <a:pt x="0" y="1470147"/>
                    </a:moveTo>
                    <a:lnTo>
                      <a:pt x="18000" y="1470147"/>
                    </a:lnTo>
                    <a:lnTo>
                      <a:pt x="18000" y="1488147"/>
                    </a:lnTo>
                    <a:lnTo>
                      <a:pt x="0" y="1488147"/>
                    </a:lnTo>
                    <a:close/>
                    <a:moveTo>
                      <a:pt x="458824" y="1400140"/>
                    </a:moveTo>
                    <a:lnTo>
                      <a:pt x="476824" y="1400140"/>
                    </a:lnTo>
                    <a:lnTo>
                      <a:pt x="476824" y="1418140"/>
                    </a:lnTo>
                    <a:lnTo>
                      <a:pt x="458824" y="1418140"/>
                    </a:lnTo>
                    <a:close/>
                    <a:moveTo>
                      <a:pt x="382355" y="1400140"/>
                    </a:moveTo>
                    <a:lnTo>
                      <a:pt x="400355" y="1400140"/>
                    </a:lnTo>
                    <a:lnTo>
                      <a:pt x="400355" y="1418140"/>
                    </a:lnTo>
                    <a:lnTo>
                      <a:pt x="382355" y="1418140"/>
                    </a:lnTo>
                    <a:close/>
                    <a:moveTo>
                      <a:pt x="305884" y="1400140"/>
                    </a:moveTo>
                    <a:lnTo>
                      <a:pt x="323884" y="1400140"/>
                    </a:lnTo>
                    <a:lnTo>
                      <a:pt x="323884" y="1418140"/>
                    </a:lnTo>
                    <a:lnTo>
                      <a:pt x="305884" y="1418140"/>
                    </a:lnTo>
                    <a:close/>
                    <a:moveTo>
                      <a:pt x="229413" y="1400140"/>
                    </a:moveTo>
                    <a:lnTo>
                      <a:pt x="247413" y="1400140"/>
                    </a:lnTo>
                    <a:lnTo>
                      <a:pt x="247413" y="1418140"/>
                    </a:lnTo>
                    <a:lnTo>
                      <a:pt x="229413" y="1418140"/>
                    </a:lnTo>
                    <a:close/>
                    <a:moveTo>
                      <a:pt x="152942" y="1400140"/>
                    </a:moveTo>
                    <a:lnTo>
                      <a:pt x="170942" y="1400140"/>
                    </a:lnTo>
                    <a:lnTo>
                      <a:pt x="170942" y="1418140"/>
                    </a:lnTo>
                    <a:lnTo>
                      <a:pt x="152942" y="1418140"/>
                    </a:lnTo>
                    <a:close/>
                    <a:moveTo>
                      <a:pt x="76471" y="1400140"/>
                    </a:moveTo>
                    <a:lnTo>
                      <a:pt x="94471" y="1400140"/>
                    </a:lnTo>
                    <a:lnTo>
                      <a:pt x="94471" y="1418140"/>
                    </a:lnTo>
                    <a:lnTo>
                      <a:pt x="76471" y="1418140"/>
                    </a:lnTo>
                    <a:close/>
                    <a:moveTo>
                      <a:pt x="0" y="1400140"/>
                    </a:moveTo>
                    <a:lnTo>
                      <a:pt x="18000" y="1400140"/>
                    </a:lnTo>
                    <a:lnTo>
                      <a:pt x="18000" y="1418140"/>
                    </a:lnTo>
                    <a:lnTo>
                      <a:pt x="0" y="1418140"/>
                    </a:lnTo>
                    <a:close/>
                    <a:moveTo>
                      <a:pt x="458824" y="1330133"/>
                    </a:moveTo>
                    <a:lnTo>
                      <a:pt x="476824" y="1330133"/>
                    </a:lnTo>
                    <a:lnTo>
                      <a:pt x="476824" y="1348133"/>
                    </a:lnTo>
                    <a:lnTo>
                      <a:pt x="458824" y="1348133"/>
                    </a:lnTo>
                    <a:close/>
                    <a:moveTo>
                      <a:pt x="382355" y="1330133"/>
                    </a:moveTo>
                    <a:lnTo>
                      <a:pt x="400355" y="1330133"/>
                    </a:lnTo>
                    <a:lnTo>
                      <a:pt x="400355" y="1348133"/>
                    </a:lnTo>
                    <a:lnTo>
                      <a:pt x="382355" y="1348133"/>
                    </a:lnTo>
                    <a:close/>
                    <a:moveTo>
                      <a:pt x="305884" y="1330133"/>
                    </a:moveTo>
                    <a:lnTo>
                      <a:pt x="323884" y="1330133"/>
                    </a:lnTo>
                    <a:lnTo>
                      <a:pt x="323884" y="1348133"/>
                    </a:lnTo>
                    <a:lnTo>
                      <a:pt x="305884" y="1348133"/>
                    </a:lnTo>
                    <a:close/>
                    <a:moveTo>
                      <a:pt x="229413" y="1330133"/>
                    </a:moveTo>
                    <a:lnTo>
                      <a:pt x="247413" y="1330133"/>
                    </a:lnTo>
                    <a:lnTo>
                      <a:pt x="247413" y="1348133"/>
                    </a:lnTo>
                    <a:lnTo>
                      <a:pt x="229413" y="1348133"/>
                    </a:lnTo>
                    <a:close/>
                    <a:moveTo>
                      <a:pt x="152942" y="1330133"/>
                    </a:moveTo>
                    <a:lnTo>
                      <a:pt x="170942" y="1330133"/>
                    </a:lnTo>
                    <a:lnTo>
                      <a:pt x="170942" y="1348133"/>
                    </a:lnTo>
                    <a:lnTo>
                      <a:pt x="152942" y="1348133"/>
                    </a:lnTo>
                    <a:close/>
                    <a:moveTo>
                      <a:pt x="76471" y="1330133"/>
                    </a:moveTo>
                    <a:lnTo>
                      <a:pt x="94471" y="1330133"/>
                    </a:lnTo>
                    <a:lnTo>
                      <a:pt x="94471" y="1348133"/>
                    </a:lnTo>
                    <a:lnTo>
                      <a:pt x="76471" y="1348133"/>
                    </a:lnTo>
                    <a:close/>
                    <a:moveTo>
                      <a:pt x="0" y="1330133"/>
                    </a:moveTo>
                    <a:lnTo>
                      <a:pt x="18000" y="1330133"/>
                    </a:lnTo>
                    <a:lnTo>
                      <a:pt x="18000" y="1348133"/>
                    </a:lnTo>
                    <a:lnTo>
                      <a:pt x="0" y="1348133"/>
                    </a:lnTo>
                    <a:close/>
                    <a:moveTo>
                      <a:pt x="458824" y="1260126"/>
                    </a:moveTo>
                    <a:lnTo>
                      <a:pt x="476824" y="1260126"/>
                    </a:lnTo>
                    <a:lnTo>
                      <a:pt x="476824" y="1278126"/>
                    </a:lnTo>
                    <a:lnTo>
                      <a:pt x="458824" y="1278126"/>
                    </a:lnTo>
                    <a:close/>
                    <a:moveTo>
                      <a:pt x="382355" y="1260126"/>
                    </a:moveTo>
                    <a:lnTo>
                      <a:pt x="400355" y="1260126"/>
                    </a:lnTo>
                    <a:lnTo>
                      <a:pt x="400355" y="1278126"/>
                    </a:lnTo>
                    <a:lnTo>
                      <a:pt x="382355" y="1278126"/>
                    </a:lnTo>
                    <a:close/>
                    <a:moveTo>
                      <a:pt x="305884" y="1260126"/>
                    </a:moveTo>
                    <a:lnTo>
                      <a:pt x="323884" y="1260126"/>
                    </a:lnTo>
                    <a:lnTo>
                      <a:pt x="323884" y="1278126"/>
                    </a:lnTo>
                    <a:lnTo>
                      <a:pt x="305884" y="1278126"/>
                    </a:lnTo>
                    <a:close/>
                    <a:moveTo>
                      <a:pt x="229413" y="1260126"/>
                    </a:moveTo>
                    <a:lnTo>
                      <a:pt x="247413" y="1260126"/>
                    </a:lnTo>
                    <a:lnTo>
                      <a:pt x="247413" y="1278126"/>
                    </a:lnTo>
                    <a:lnTo>
                      <a:pt x="229413" y="1278126"/>
                    </a:lnTo>
                    <a:close/>
                    <a:moveTo>
                      <a:pt x="152942" y="1260126"/>
                    </a:moveTo>
                    <a:lnTo>
                      <a:pt x="170942" y="1260126"/>
                    </a:lnTo>
                    <a:lnTo>
                      <a:pt x="170942" y="1278126"/>
                    </a:lnTo>
                    <a:lnTo>
                      <a:pt x="152942" y="1278126"/>
                    </a:lnTo>
                    <a:close/>
                    <a:moveTo>
                      <a:pt x="76471" y="1260126"/>
                    </a:moveTo>
                    <a:lnTo>
                      <a:pt x="94471" y="1260126"/>
                    </a:lnTo>
                    <a:lnTo>
                      <a:pt x="94471" y="1278126"/>
                    </a:lnTo>
                    <a:lnTo>
                      <a:pt x="76471" y="1278126"/>
                    </a:lnTo>
                    <a:close/>
                    <a:moveTo>
                      <a:pt x="0" y="1260126"/>
                    </a:moveTo>
                    <a:lnTo>
                      <a:pt x="18000" y="1260126"/>
                    </a:lnTo>
                    <a:lnTo>
                      <a:pt x="18000" y="1278126"/>
                    </a:lnTo>
                    <a:lnTo>
                      <a:pt x="0" y="1278126"/>
                    </a:lnTo>
                    <a:close/>
                    <a:moveTo>
                      <a:pt x="458824" y="1190119"/>
                    </a:moveTo>
                    <a:lnTo>
                      <a:pt x="476824" y="1190119"/>
                    </a:lnTo>
                    <a:lnTo>
                      <a:pt x="476824" y="1208119"/>
                    </a:lnTo>
                    <a:lnTo>
                      <a:pt x="458824" y="1208119"/>
                    </a:lnTo>
                    <a:close/>
                    <a:moveTo>
                      <a:pt x="382355" y="1190119"/>
                    </a:moveTo>
                    <a:lnTo>
                      <a:pt x="400355" y="1190119"/>
                    </a:lnTo>
                    <a:lnTo>
                      <a:pt x="400355" y="1208119"/>
                    </a:lnTo>
                    <a:lnTo>
                      <a:pt x="382355" y="1208119"/>
                    </a:lnTo>
                    <a:close/>
                    <a:moveTo>
                      <a:pt x="305884" y="1190119"/>
                    </a:moveTo>
                    <a:lnTo>
                      <a:pt x="323884" y="1190119"/>
                    </a:lnTo>
                    <a:lnTo>
                      <a:pt x="323884" y="1208119"/>
                    </a:lnTo>
                    <a:lnTo>
                      <a:pt x="305884" y="1208119"/>
                    </a:lnTo>
                    <a:close/>
                    <a:moveTo>
                      <a:pt x="229413" y="1190119"/>
                    </a:moveTo>
                    <a:lnTo>
                      <a:pt x="247413" y="1190119"/>
                    </a:lnTo>
                    <a:lnTo>
                      <a:pt x="247413" y="1208119"/>
                    </a:lnTo>
                    <a:lnTo>
                      <a:pt x="229413" y="1208119"/>
                    </a:lnTo>
                    <a:close/>
                    <a:moveTo>
                      <a:pt x="152942" y="1190119"/>
                    </a:moveTo>
                    <a:lnTo>
                      <a:pt x="170942" y="1190119"/>
                    </a:lnTo>
                    <a:lnTo>
                      <a:pt x="170942" y="1208119"/>
                    </a:lnTo>
                    <a:lnTo>
                      <a:pt x="152942" y="1208119"/>
                    </a:lnTo>
                    <a:close/>
                    <a:moveTo>
                      <a:pt x="76471" y="1190119"/>
                    </a:moveTo>
                    <a:lnTo>
                      <a:pt x="94471" y="1190119"/>
                    </a:lnTo>
                    <a:lnTo>
                      <a:pt x="94471" y="1208119"/>
                    </a:lnTo>
                    <a:lnTo>
                      <a:pt x="76471" y="1208119"/>
                    </a:lnTo>
                    <a:close/>
                    <a:moveTo>
                      <a:pt x="0" y="1190119"/>
                    </a:moveTo>
                    <a:lnTo>
                      <a:pt x="18000" y="1190119"/>
                    </a:lnTo>
                    <a:lnTo>
                      <a:pt x="18000" y="1208119"/>
                    </a:lnTo>
                    <a:lnTo>
                      <a:pt x="0" y="1208119"/>
                    </a:lnTo>
                    <a:close/>
                    <a:moveTo>
                      <a:pt x="458824" y="1120112"/>
                    </a:moveTo>
                    <a:lnTo>
                      <a:pt x="476824" y="1120112"/>
                    </a:lnTo>
                    <a:lnTo>
                      <a:pt x="476824" y="1138112"/>
                    </a:lnTo>
                    <a:lnTo>
                      <a:pt x="458824" y="1138112"/>
                    </a:lnTo>
                    <a:close/>
                    <a:moveTo>
                      <a:pt x="382355" y="1120112"/>
                    </a:moveTo>
                    <a:lnTo>
                      <a:pt x="400355" y="1120112"/>
                    </a:lnTo>
                    <a:lnTo>
                      <a:pt x="400355" y="1138112"/>
                    </a:lnTo>
                    <a:lnTo>
                      <a:pt x="382355" y="1138112"/>
                    </a:lnTo>
                    <a:close/>
                    <a:moveTo>
                      <a:pt x="305884" y="1120112"/>
                    </a:moveTo>
                    <a:lnTo>
                      <a:pt x="323884" y="1120112"/>
                    </a:lnTo>
                    <a:lnTo>
                      <a:pt x="323884" y="1138112"/>
                    </a:lnTo>
                    <a:lnTo>
                      <a:pt x="305884" y="1138112"/>
                    </a:lnTo>
                    <a:close/>
                    <a:moveTo>
                      <a:pt x="229413" y="1120112"/>
                    </a:moveTo>
                    <a:lnTo>
                      <a:pt x="247413" y="1120112"/>
                    </a:lnTo>
                    <a:lnTo>
                      <a:pt x="247413" y="1138112"/>
                    </a:lnTo>
                    <a:lnTo>
                      <a:pt x="229413" y="1138112"/>
                    </a:lnTo>
                    <a:close/>
                    <a:moveTo>
                      <a:pt x="152942" y="1120112"/>
                    </a:moveTo>
                    <a:lnTo>
                      <a:pt x="170942" y="1120112"/>
                    </a:lnTo>
                    <a:lnTo>
                      <a:pt x="170942" y="1138112"/>
                    </a:lnTo>
                    <a:lnTo>
                      <a:pt x="152942" y="1138112"/>
                    </a:lnTo>
                    <a:close/>
                    <a:moveTo>
                      <a:pt x="76471" y="1120112"/>
                    </a:moveTo>
                    <a:lnTo>
                      <a:pt x="94471" y="1120112"/>
                    </a:lnTo>
                    <a:lnTo>
                      <a:pt x="94471" y="1138112"/>
                    </a:lnTo>
                    <a:lnTo>
                      <a:pt x="76471" y="1138112"/>
                    </a:lnTo>
                    <a:close/>
                    <a:moveTo>
                      <a:pt x="0" y="1120112"/>
                    </a:moveTo>
                    <a:lnTo>
                      <a:pt x="18000" y="1120112"/>
                    </a:lnTo>
                    <a:lnTo>
                      <a:pt x="18000" y="1138112"/>
                    </a:lnTo>
                    <a:lnTo>
                      <a:pt x="0" y="1138112"/>
                    </a:lnTo>
                    <a:close/>
                    <a:moveTo>
                      <a:pt x="458824" y="1050105"/>
                    </a:moveTo>
                    <a:lnTo>
                      <a:pt x="476824" y="1050105"/>
                    </a:lnTo>
                    <a:lnTo>
                      <a:pt x="476824" y="1068105"/>
                    </a:lnTo>
                    <a:lnTo>
                      <a:pt x="458824" y="1068105"/>
                    </a:lnTo>
                    <a:close/>
                    <a:moveTo>
                      <a:pt x="382355" y="1050105"/>
                    </a:moveTo>
                    <a:lnTo>
                      <a:pt x="400355" y="1050105"/>
                    </a:lnTo>
                    <a:lnTo>
                      <a:pt x="400355" y="1068105"/>
                    </a:lnTo>
                    <a:lnTo>
                      <a:pt x="382355" y="1068105"/>
                    </a:lnTo>
                    <a:close/>
                    <a:moveTo>
                      <a:pt x="305884" y="1050105"/>
                    </a:moveTo>
                    <a:lnTo>
                      <a:pt x="323884" y="1050105"/>
                    </a:lnTo>
                    <a:lnTo>
                      <a:pt x="323884" y="1068105"/>
                    </a:lnTo>
                    <a:lnTo>
                      <a:pt x="305884" y="1068105"/>
                    </a:lnTo>
                    <a:close/>
                    <a:moveTo>
                      <a:pt x="229413" y="1050105"/>
                    </a:moveTo>
                    <a:lnTo>
                      <a:pt x="247413" y="1050105"/>
                    </a:lnTo>
                    <a:lnTo>
                      <a:pt x="247413" y="1068105"/>
                    </a:lnTo>
                    <a:lnTo>
                      <a:pt x="229413" y="1068105"/>
                    </a:lnTo>
                    <a:close/>
                    <a:moveTo>
                      <a:pt x="152942" y="1050105"/>
                    </a:moveTo>
                    <a:lnTo>
                      <a:pt x="170942" y="1050105"/>
                    </a:lnTo>
                    <a:lnTo>
                      <a:pt x="170942" y="1068105"/>
                    </a:lnTo>
                    <a:lnTo>
                      <a:pt x="152942" y="1068105"/>
                    </a:lnTo>
                    <a:close/>
                    <a:moveTo>
                      <a:pt x="76471" y="1050105"/>
                    </a:moveTo>
                    <a:lnTo>
                      <a:pt x="94471" y="1050105"/>
                    </a:lnTo>
                    <a:lnTo>
                      <a:pt x="94471" y="1068105"/>
                    </a:lnTo>
                    <a:lnTo>
                      <a:pt x="76471" y="1068105"/>
                    </a:lnTo>
                    <a:close/>
                    <a:moveTo>
                      <a:pt x="0" y="1050105"/>
                    </a:moveTo>
                    <a:lnTo>
                      <a:pt x="18000" y="1050105"/>
                    </a:lnTo>
                    <a:lnTo>
                      <a:pt x="18000" y="1068105"/>
                    </a:lnTo>
                    <a:lnTo>
                      <a:pt x="0" y="1068105"/>
                    </a:lnTo>
                    <a:close/>
                    <a:moveTo>
                      <a:pt x="458824" y="980098"/>
                    </a:moveTo>
                    <a:lnTo>
                      <a:pt x="476824" y="980098"/>
                    </a:lnTo>
                    <a:lnTo>
                      <a:pt x="476824" y="998098"/>
                    </a:lnTo>
                    <a:lnTo>
                      <a:pt x="458824" y="998098"/>
                    </a:lnTo>
                    <a:close/>
                    <a:moveTo>
                      <a:pt x="382355" y="980098"/>
                    </a:moveTo>
                    <a:lnTo>
                      <a:pt x="400355" y="980098"/>
                    </a:lnTo>
                    <a:lnTo>
                      <a:pt x="400355" y="998098"/>
                    </a:lnTo>
                    <a:lnTo>
                      <a:pt x="382355" y="998098"/>
                    </a:lnTo>
                    <a:close/>
                    <a:moveTo>
                      <a:pt x="305884" y="980098"/>
                    </a:moveTo>
                    <a:lnTo>
                      <a:pt x="323884" y="980098"/>
                    </a:lnTo>
                    <a:lnTo>
                      <a:pt x="323884" y="998098"/>
                    </a:lnTo>
                    <a:lnTo>
                      <a:pt x="305884" y="998098"/>
                    </a:lnTo>
                    <a:close/>
                    <a:moveTo>
                      <a:pt x="229413" y="980098"/>
                    </a:moveTo>
                    <a:lnTo>
                      <a:pt x="247413" y="980098"/>
                    </a:lnTo>
                    <a:lnTo>
                      <a:pt x="247413" y="998098"/>
                    </a:lnTo>
                    <a:lnTo>
                      <a:pt x="229413" y="998098"/>
                    </a:lnTo>
                    <a:close/>
                    <a:moveTo>
                      <a:pt x="152942" y="980098"/>
                    </a:moveTo>
                    <a:lnTo>
                      <a:pt x="170942" y="980098"/>
                    </a:lnTo>
                    <a:lnTo>
                      <a:pt x="170942" y="998098"/>
                    </a:lnTo>
                    <a:lnTo>
                      <a:pt x="152942" y="998098"/>
                    </a:lnTo>
                    <a:close/>
                    <a:moveTo>
                      <a:pt x="76471" y="980098"/>
                    </a:moveTo>
                    <a:lnTo>
                      <a:pt x="94471" y="980098"/>
                    </a:lnTo>
                    <a:lnTo>
                      <a:pt x="94471" y="998098"/>
                    </a:lnTo>
                    <a:lnTo>
                      <a:pt x="76471" y="998098"/>
                    </a:lnTo>
                    <a:close/>
                    <a:moveTo>
                      <a:pt x="0" y="980098"/>
                    </a:moveTo>
                    <a:lnTo>
                      <a:pt x="18000" y="980098"/>
                    </a:lnTo>
                    <a:lnTo>
                      <a:pt x="18000" y="998098"/>
                    </a:lnTo>
                    <a:lnTo>
                      <a:pt x="0" y="998098"/>
                    </a:lnTo>
                    <a:close/>
                    <a:moveTo>
                      <a:pt x="458824" y="910091"/>
                    </a:moveTo>
                    <a:lnTo>
                      <a:pt x="476824" y="910091"/>
                    </a:lnTo>
                    <a:lnTo>
                      <a:pt x="476824" y="928091"/>
                    </a:lnTo>
                    <a:lnTo>
                      <a:pt x="458824" y="928091"/>
                    </a:lnTo>
                    <a:close/>
                    <a:moveTo>
                      <a:pt x="382355" y="910091"/>
                    </a:moveTo>
                    <a:lnTo>
                      <a:pt x="400355" y="910091"/>
                    </a:lnTo>
                    <a:lnTo>
                      <a:pt x="400355" y="928091"/>
                    </a:lnTo>
                    <a:lnTo>
                      <a:pt x="382355" y="928091"/>
                    </a:lnTo>
                    <a:close/>
                    <a:moveTo>
                      <a:pt x="305884" y="910091"/>
                    </a:moveTo>
                    <a:lnTo>
                      <a:pt x="323884" y="910091"/>
                    </a:lnTo>
                    <a:lnTo>
                      <a:pt x="323884" y="928091"/>
                    </a:lnTo>
                    <a:lnTo>
                      <a:pt x="305884" y="928091"/>
                    </a:lnTo>
                    <a:close/>
                    <a:moveTo>
                      <a:pt x="229413" y="910091"/>
                    </a:moveTo>
                    <a:lnTo>
                      <a:pt x="247413" y="910091"/>
                    </a:lnTo>
                    <a:lnTo>
                      <a:pt x="247413" y="928091"/>
                    </a:lnTo>
                    <a:lnTo>
                      <a:pt x="229413" y="928091"/>
                    </a:lnTo>
                    <a:close/>
                    <a:moveTo>
                      <a:pt x="152942" y="910091"/>
                    </a:moveTo>
                    <a:lnTo>
                      <a:pt x="170942" y="910091"/>
                    </a:lnTo>
                    <a:lnTo>
                      <a:pt x="170942" y="928091"/>
                    </a:lnTo>
                    <a:lnTo>
                      <a:pt x="152942" y="928091"/>
                    </a:lnTo>
                    <a:close/>
                    <a:moveTo>
                      <a:pt x="76471" y="910091"/>
                    </a:moveTo>
                    <a:lnTo>
                      <a:pt x="94471" y="910091"/>
                    </a:lnTo>
                    <a:lnTo>
                      <a:pt x="94471" y="928091"/>
                    </a:lnTo>
                    <a:lnTo>
                      <a:pt x="76471" y="928091"/>
                    </a:lnTo>
                    <a:close/>
                    <a:moveTo>
                      <a:pt x="0" y="910091"/>
                    </a:moveTo>
                    <a:lnTo>
                      <a:pt x="18000" y="910091"/>
                    </a:lnTo>
                    <a:lnTo>
                      <a:pt x="18000" y="928091"/>
                    </a:lnTo>
                    <a:lnTo>
                      <a:pt x="0" y="928091"/>
                    </a:lnTo>
                    <a:close/>
                    <a:moveTo>
                      <a:pt x="458824" y="840084"/>
                    </a:moveTo>
                    <a:lnTo>
                      <a:pt x="476824" y="840084"/>
                    </a:lnTo>
                    <a:lnTo>
                      <a:pt x="476824" y="858084"/>
                    </a:lnTo>
                    <a:lnTo>
                      <a:pt x="458824" y="858084"/>
                    </a:lnTo>
                    <a:close/>
                    <a:moveTo>
                      <a:pt x="382355" y="840084"/>
                    </a:moveTo>
                    <a:lnTo>
                      <a:pt x="400355" y="840084"/>
                    </a:lnTo>
                    <a:lnTo>
                      <a:pt x="400355" y="858084"/>
                    </a:lnTo>
                    <a:lnTo>
                      <a:pt x="382355" y="858084"/>
                    </a:lnTo>
                    <a:close/>
                    <a:moveTo>
                      <a:pt x="305884" y="840084"/>
                    </a:moveTo>
                    <a:lnTo>
                      <a:pt x="323884" y="840084"/>
                    </a:lnTo>
                    <a:lnTo>
                      <a:pt x="323884" y="858084"/>
                    </a:lnTo>
                    <a:lnTo>
                      <a:pt x="305884" y="858084"/>
                    </a:lnTo>
                    <a:close/>
                    <a:moveTo>
                      <a:pt x="229413" y="840084"/>
                    </a:moveTo>
                    <a:lnTo>
                      <a:pt x="247413" y="840084"/>
                    </a:lnTo>
                    <a:lnTo>
                      <a:pt x="247413" y="858084"/>
                    </a:lnTo>
                    <a:lnTo>
                      <a:pt x="229413" y="858084"/>
                    </a:lnTo>
                    <a:close/>
                    <a:moveTo>
                      <a:pt x="152942" y="840084"/>
                    </a:moveTo>
                    <a:lnTo>
                      <a:pt x="170942" y="840084"/>
                    </a:lnTo>
                    <a:lnTo>
                      <a:pt x="170942" y="858084"/>
                    </a:lnTo>
                    <a:lnTo>
                      <a:pt x="152942" y="858084"/>
                    </a:lnTo>
                    <a:close/>
                    <a:moveTo>
                      <a:pt x="76471" y="840084"/>
                    </a:moveTo>
                    <a:lnTo>
                      <a:pt x="94471" y="840084"/>
                    </a:lnTo>
                    <a:lnTo>
                      <a:pt x="94471" y="858084"/>
                    </a:lnTo>
                    <a:lnTo>
                      <a:pt x="76471" y="858084"/>
                    </a:lnTo>
                    <a:close/>
                    <a:moveTo>
                      <a:pt x="0" y="840084"/>
                    </a:moveTo>
                    <a:lnTo>
                      <a:pt x="18000" y="840084"/>
                    </a:lnTo>
                    <a:lnTo>
                      <a:pt x="18000" y="858084"/>
                    </a:lnTo>
                    <a:lnTo>
                      <a:pt x="0" y="858084"/>
                    </a:lnTo>
                    <a:close/>
                    <a:moveTo>
                      <a:pt x="458824" y="770077"/>
                    </a:moveTo>
                    <a:lnTo>
                      <a:pt x="476824" y="770077"/>
                    </a:lnTo>
                    <a:lnTo>
                      <a:pt x="476824" y="788077"/>
                    </a:lnTo>
                    <a:lnTo>
                      <a:pt x="458824" y="788077"/>
                    </a:lnTo>
                    <a:close/>
                    <a:moveTo>
                      <a:pt x="382355" y="770077"/>
                    </a:moveTo>
                    <a:lnTo>
                      <a:pt x="400355" y="770077"/>
                    </a:lnTo>
                    <a:lnTo>
                      <a:pt x="400355" y="788077"/>
                    </a:lnTo>
                    <a:lnTo>
                      <a:pt x="382355" y="788077"/>
                    </a:lnTo>
                    <a:close/>
                    <a:moveTo>
                      <a:pt x="305884" y="770077"/>
                    </a:moveTo>
                    <a:lnTo>
                      <a:pt x="323884" y="770077"/>
                    </a:lnTo>
                    <a:lnTo>
                      <a:pt x="323884" y="788077"/>
                    </a:lnTo>
                    <a:lnTo>
                      <a:pt x="305884" y="788077"/>
                    </a:lnTo>
                    <a:close/>
                    <a:moveTo>
                      <a:pt x="229413" y="770077"/>
                    </a:moveTo>
                    <a:lnTo>
                      <a:pt x="247413" y="770077"/>
                    </a:lnTo>
                    <a:lnTo>
                      <a:pt x="247413" y="788077"/>
                    </a:lnTo>
                    <a:lnTo>
                      <a:pt x="229413" y="788077"/>
                    </a:lnTo>
                    <a:close/>
                    <a:moveTo>
                      <a:pt x="152942" y="770077"/>
                    </a:moveTo>
                    <a:lnTo>
                      <a:pt x="170942" y="770077"/>
                    </a:lnTo>
                    <a:lnTo>
                      <a:pt x="170942" y="788077"/>
                    </a:lnTo>
                    <a:lnTo>
                      <a:pt x="152942" y="788077"/>
                    </a:lnTo>
                    <a:close/>
                    <a:moveTo>
                      <a:pt x="76471" y="770077"/>
                    </a:moveTo>
                    <a:lnTo>
                      <a:pt x="94471" y="770077"/>
                    </a:lnTo>
                    <a:lnTo>
                      <a:pt x="94471" y="788077"/>
                    </a:lnTo>
                    <a:lnTo>
                      <a:pt x="76471" y="788077"/>
                    </a:lnTo>
                    <a:close/>
                    <a:moveTo>
                      <a:pt x="0" y="770077"/>
                    </a:moveTo>
                    <a:lnTo>
                      <a:pt x="18000" y="770077"/>
                    </a:lnTo>
                    <a:lnTo>
                      <a:pt x="18000" y="788077"/>
                    </a:lnTo>
                    <a:lnTo>
                      <a:pt x="0" y="788077"/>
                    </a:lnTo>
                    <a:close/>
                    <a:moveTo>
                      <a:pt x="458824" y="700070"/>
                    </a:moveTo>
                    <a:lnTo>
                      <a:pt x="476824" y="700070"/>
                    </a:lnTo>
                    <a:lnTo>
                      <a:pt x="476824" y="718070"/>
                    </a:lnTo>
                    <a:lnTo>
                      <a:pt x="458824" y="718070"/>
                    </a:lnTo>
                    <a:close/>
                    <a:moveTo>
                      <a:pt x="382355" y="700070"/>
                    </a:moveTo>
                    <a:lnTo>
                      <a:pt x="400355" y="700070"/>
                    </a:lnTo>
                    <a:lnTo>
                      <a:pt x="400355" y="718070"/>
                    </a:lnTo>
                    <a:lnTo>
                      <a:pt x="382355" y="718070"/>
                    </a:lnTo>
                    <a:close/>
                    <a:moveTo>
                      <a:pt x="305884" y="700070"/>
                    </a:moveTo>
                    <a:lnTo>
                      <a:pt x="323884" y="700070"/>
                    </a:lnTo>
                    <a:lnTo>
                      <a:pt x="323884" y="718070"/>
                    </a:lnTo>
                    <a:lnTo>
                      <a:pt x="305884" y="718070"/>
                    </a:lnTo>
                    <a:close/>
                    <a:moveTo>
                      <a:pt x="229413" y="700070"/>
                    </a:moveTo>
                    <a:lnTo>
                      <a:pt x="247413" y="700070"/>
                    </a:lnTo>
                    <a:lnTo>
                      <a:pt x="247413" y="718070"/>
                    </a:lnTo>
                    <a:lnTo>
                      <a:pt x="229413" y="718070"/>
                    </a:lnTo>
                    <a:close/>
                    <a:moveTo>
                      <a:pt x="152942" y="700070"/>
                    </a:moveTo>
                    <a:lnTo>
                      <a:pt x="170942" y="700070"/>
                    </a:lnTo>
                    <a:lnTo>
                      <a:pt x="170942" y="718070"/>
                    </a:lnTo>
                    <a:lnTo>
                      <a:pt x="152942" y="718070"/>
                    </a:lnTo>
                    <a:close/>
                    <a:moveTo>
                      <a:pt x="76471" y="700070"/>
                    </a:moveTo>
                    <a:lnTo>
                      <a:pt x="94471" y="700070"/>
                    </a:lnTo>
                    <a:lnTo>
                      <a:pt x="94471" y="718070"/>
                    </a:lnTo>
                    <a:lnTo>
                      <a:pt x="76471" y="718070"/>
                    </a:lnTo>
                    <a:close/>
                    <a:moveTo>
                      <a:pt x="0" y="700070"/>
                    </a:moveTo>
                    <a:lnTo>
                      <a:pt x="18000" y="700070"/>
                    </a:lnTo>
                    <a:lnTo>
                      <a:pt x="18000" y="718070"/>
                    </a:lnTo>
                    <a:lnTo>
                      <a:pt x="0" y="718070"/>
                    </a:lnTo>
                    <a:close/>
                    <a:moveTo>
                      <a:pt x="458824" y="630063"/>
                    </a:moveTo>
                    <a:lnTo>
                      <a:pt x="476824" y="630063"/>
                    </a:lnTo>
                    <a:lnTo>
                      <a:pt x="476824" y="648063"/>
                    </a:lnTo>
                    <a:lnTo>
                      <a:pt x="458824" y="648063"/>
                    </a:lnTo>
                    <a:close/>
                    <a:moveTo>
                      <a:pt x="382355" y="630063"/>
                    </a:moveTo>
                    <a:lnTo>
                      <a:pt x="400355" y="630063"/>
                    </a:lnTo>
                    <a:lnTo>
                      <a:pt x="400355" y="648063"/>
                    </a:lnTo>
                    <a:lnTo>
                      <a:pt x="382355" y="648063"/>
                    </a:lnTo>
                    <a:close/>
                    <a:moveTo>
                      <a:pt x="305884" y="630063"/>
                    </a:moveTo>
                    <a:lnTo>
                      <a:pt x="323884" y="630063"/>
                    </a:lnTo>
                    <a:lnTo>
                      <a:pt x="323884" y="648063"/>
                    </a:lnTo>
                    <a:lnTo>
                      <a:pt x="305884" y="648063"/>
                    </a:lnTo>
                    <a:close/>
                    <a:moveTo>
                      <a:pt x="229413" y="630063"/>
                    </a:moveTo>
                    <a:lnTo>
                      <a:pt x="247413" y="630063"/>
                    </a:lnTo>
                    <a:lnTo>
                      <a:pt x="247413" y="648063"/>
                    </a:lnTo>
                    <a:lnTo>
                      <a:pt x="229413" y="648063"/>
                    </a:lnTo>
                    <a:close/>
                    <a:moveTo>
                      <a:pt x="152942" y="630063"/>
                    </a:moveTo>
                    <a:lnTo>
                      <a:pt x="170942" y="630063"/>
                    </a:lnTo>
                    <a:lnTo>
                      <a:pt x="170942" y="648063"/>
                    </a:lnTo>
                    <a:lnTo>
                      <a:pt x="152942" y="648063"/>
                    </a:lnTo>
                    <a:close/>
                    <a:moveTo>
                      <a:pt x="76471" y="630063"/>
                    </a:moveTo>
                    <a:lnTo>
                      <a:pt x="94471" y="630063"/>
                    </a:lnTo>
                    <a:lnTo>
                      <a:pt x="94471" y="648063"/>
                    </a:lnTo>
                    <a:lnTo>
                      <a:pt x="76471" y="648063"/>
                    </a:lnTo>
                    <a:close/>
                    <a:moveTo>
                      <a:pt x="0" y="630063"/>
                    </a:moveTo>
                    <a:lnTo>
                      <a:pt x="18000" y="630063"/>
                    </a:lnTo>
                    <a:lnTo>
                      <a:pt x="18000" y="648063"/>
                    </a:lnTo>
                    <a:lnTo>
                      <a:pt x="0" y="648063"/>
                    </a:lnTo>
                    <a:close/>
                    <a:moveTo>
                      <a:pt x="458824" y="560056"/>
                    </a:moveTo>
                    <a:lnTo>
                      <a:pt x="476824" y="560056"/>
                    </a:lnTo>
                    <a:lnTo>
                      <a:pt x="476824" y="578056"/>
                    </a:lnTo>
                    <a:lnTo>
                      <a:pt x="458824" y="578056"/>
                    </a:lnTo>
                    <a:close/>
                    <a:moveTo>
                      <a:pt x="382355" y="560056"/>
                    </a:moveTo>
                    <a:lnTo>
                      <a:pt x="400355" y="560056"/>
                    </a:lnTo>
                    <a:lnTo>
                      <a:pt x="400355" y="578056"/>
                    </a:lnTo>
                    <a:lnTo>
                      <a:pt x="382355" y="578056"/>
                    </a:lnTo>
                    <a:close/>
                    <a:moveTo>
                      <a:pt x="305884" y="560056"/>
                    </a:moveTo>
                    <a:lnTo>
                      <a:pt x="323884" y="560056"/>
                    </a:lnTo>
                    <a:lnTo>
                      <a:pt x="323884" y="578056"/>
                    </a:lnTo>
                    <a:lnTo>
                      <a:pt x="305884" y="578056"/>
                    </a:lnTo>
                    <a:close/>
                    <a:moveTo>
                      <a:pt x="229413" y="560056"/>
                    </a:moveTo>
                    <a:lnTo>
                      <a:pt x="247413" y="560056"/>
                    </a:lnTo>
                    <a:lnTo>
                      <a:pt x="247413" y="578056"/>
                    </a:lnTo>
                    <a:lnTo>
                      <a:pt x="229413" y="578056"/>
                    </a:lnTo>
                    <a:close/>
                    <a:moveTo>
                      <a:pt x="152942" y="560056"/>
                    </a:moveTo>
                    <a:lnTo>
                      <a:pt x="170942" y="560056"/>
                    </a:lnTo>
                    <a:lnTo>
                      <a:pt x="170942" y="578056"/>
                    </a:lnTo>
                    <a:lnTo>
                      <a:pt x="152942" y="578056"/>
                    </a:lnTo>
                    <a:close/>
                    <a:moveTo>
                      <a:pt x="76471" y="560056"/>
                    </a:moveTo>
                    <a:lnTo>
                      <a:pt x="94471" y="560056"/>
                    </a:lnTo>
                    <a:lnTo>
                      <a:pt x="94471" y="578056"/>
                    </a:lnTo>
                    <a:lnTo>
                      <a:pt x="76471" y="578056"/>
                    </a:lnTo>
                    <a:close/>
                    <a:moveTo>
                      <a:pt x="0" y="560056"/>
                    </a:moveTo>
                    <a:lnTo>
                      <a:pt x="18000" y="560056"/>
                    </a:lnTo>
                    <a:lnTo>
                      <a:pt x="18000" y="578056"/>
                    </a:lnTo>
                    <a:lnTo>
                      <a:pt x="0" y="578056"/>
                    </a:lnTo>
                    <a:close/>
                    <a:moveTo>
                      <a:pt x="458824" y="490049"/>
                    </a:moveTo>
                    <a:lnTo>
                      <a:pt x="476824" y="490049"/>
                    </a:lnTo>
                    <a:lnTo>
                      <a:pt x="476824" y="508049"/>
                    </a:lnTo>
                    <a:lnTo>
                      <a:pt x="458824" y="508049"/>
                    </a:lnTo>
                    <a:close/>
                    <a:moveTo>
                      <a:pt x="382355" y="490049"/>
                    </a:moveTo>
                    <a:lnTo>
                      <a:pt x="400355" y="490049"/>
                    </a:lnTo>
                    <a:lnTo>
                      <a:pt x="400355" y="508049"/>
                    </a:lnTo>
                    <a:lnTo>
                      <a:pt x="382355" y="508049"/>
                    </a:lnTo>
                    <a:close/>
                    <a:moveTo>
                      <a:pt x="305884" y="490049"/>
                    </a:moveTo>
                    <a:lnTo>
                      <a:pt x="323884" y="490049"/>
                    </a:lnTo>
                    <a:lnTo>
                      <a:pt x="323884" y="508049"/>
                    </a:lnTo>
                    <a:lnTo>
                      <a:pt x="305884" y="508049"/>
                    </a:lnTo>
                    <a:close/>
                    <a:moveTo>
                      <a:pt x="229413" y="490049"/>
                    </a:moveTo>
                    <a:lnTo>
                      <a:pt x="247413" y="490049"/>
                    </a:lnTo>
                    <a:lnTo>
                      <a:pt x="247413" y="508049"/>
                    </a:lnTo>
                    <a:lnTo>
                      <a:pt x="229413" y="508049"/>
                    </a:lnTo>
                    <a:close/>
                    <a:moveTo>
                      <a:pt x="152942" y="490049"/>
                    </a:moveTo>
                    <a:lnTo>
                      <a:pt x="170942" y="490049"/>
                    </a:lnTo>
                    <a:lnTo>
                      <a:pt x="170942" y="508049"/>
                    </a:lnTo>
                    <a:lnTo>
                      <a:pt x="152942" y="508049"/>
                    </a:lnTo>
                    <a:close/>
                    <a:moveTo>
                      <a:pt x="76471" y="490049"/>
                    </a:moveTo>
                    <a:lnTo>
                      <a:pt x="94471" y="490049"/>
                    </a:lnTo>
                    <a:lnTo>
                      <a:pt x="94471" y="508049"/>
                    </a:lnTo>
                    <a:lnTo>
                      <a:pt x="76471" y="508049"/>
                    </a:lnTo>
                    <a:close/>
                    <a:moveTo>
                      <a:pt x="0" y="490049"/>
                    </a:moveTo>
                    <a:lnTo>
                      <a:pt x="18000" y="490049"/>
                    </a:lnTo>
                    <a:lnTo>
                      <a:pt x="18000" y="508049"/>
                    </a:lnTo>
                    <a:lnTo>
                      <a:pt x="0" y="508049"/>
                    </a:lnTo>
                    <a:close/>
                    <a:moveTo>
                      <a:pt x="458824" y="420042"/>
                    </a:moveTo>
                    <a:lnTo>
                      <a:pt x="476824" y="420042"/>
                    </a:lnTo>
                    <a:lnTo>
                      <a:pt x="476824" y="438042"/>
                    </a:lnTo>
                    <a:lnTo>
                      <a:pt x="458824" y="438042"/>
                    </a:lnTo>
                    <a:close/>
                    <a:moveTo>
                      <a:pt x="382355" y="420042"/>
                    </a:moveTo>
                    <a:lnTo>
                      <a:pt x="400355" y="420042"/>
                    </a:lnTo>
                    <a:lnTo>
                      <a:pt x="400355" y="438042"/>
                    </a:lnTo>
                    <a:lnTo>
                      <a:pt x="382355" y="438042"/>
                    </a:lnTo>
                    <a:close/>
                    <a:moveTo>
                      <a:pt x="305884" y="420042"/>
                    </a:moveTo>
                    <a:lnTo>
                      <a:pt x="323884" y="420042"/>
                    </a:lnTo>
                    <a:lnTo>
                      <a:pt x="323884" y="438042"/>
                    </a:lnTo>
                    <a:lnTo>
                      <a:pt x="305884" y="438042"/>
                    </a:lnTo>
                    <a:close/>
                    <a:moveTo>
                      <a:pt x="229413" y="420042"/>
                    </a:moveTo>
                    <a:lnTo>
                      <a:pt x="247413" y="420042"/>
                    </a:lnTo>
                    <a:lnTo>
                      <a:pt x="247413" y="438042"/>
                    </a:lnTo>
                    <a:lnTo>
                      <a:pt x="229413" y="438042"/>
                    </a:lnTo>
                    <a:close/>
                    <a:moveTo>
                      <a:pt x="152942" y="420042"/>
                    </a:moveTo>
                    <a:lnTo>
                      <a:pt x="170942" y="420042"/>
                    </a:lnTo>
                    <a:lnTo>
                      <a:pt x="170942" y="438042"/>
                    </a:lnTo>
                    <a:lnTo>
                      <a:pt x="152942" y="438042"/>
                    </a:lnTo>
                    <a:close/>
                    <a:moveTo>
                      <a:pt x="76471" y="420042"/>
                    </a:moveTo>
                    <a:lnTo>
                      <a:pt x="94471" y="420042"/>
                    </a:lnTo>
                    <a:lnTo>
                      <a:pt x="94471" y="438042"/>
                    </a:lnTo>
                    <a:lnTo>
                      <a:pt x="76471" y="438042"/>
                    </a:lnTo>
                    <a:close/>
                    <a:moveTo>
                      <a:pt x="0" y="420042"/>
                    </a:moveTo>
                    <a:lnTo>
                      <a:pt x="18000" y="420042"/>
                    </a:lnTo>
                    <a:lnTo>
                      <a:pt x="18000" y="438042"/>
                    </a:lnTo>
                    <a:lnTo>
                      <a:pt x="0" y="438042"/>
                    </a:lnTo>
                    <a:close/>
                    <a:moveTo>
                      <a:pt x="458824" y="350035"/>
                    </a:moveTo>
                    <a:lnTo>
                      <a:pt x="476824" y="350035"/>
                    </a:lnTo>
                    <a:lnTo>
                      <a:pt x="476824" y="368035"/>
                    </a:lnTo>
                    <a:lnTo>
                      <a:pt x="458824" y="368035"/>
                    </a:lnTo>
                    <a:close/>
                    <a:moveTo>
                      <a:pt x="382355" y="350035"/>
                    </a:moveTo>
                    <a:lnTo>
                      <a:pt x="400355" y="350035"/>
                    </a:lnTo>
                    <a:lnTo>
                      <a:pt x="400355" y="368035"/>
                    </a:lnTo>
                    <a:lnTo>
                      <a:pt x="382355" y="368035"/>
                    </a:lnTo>
                    <a:close/>
                    <a:moveTo>
                      <a:pt x="305884" y="350035"/>
                    </a:moveTo>
                    <a:lnTo>
                      <a:pt x="323884" y="350035"/>
                    </a:lnTo>
                    <a:lnTo>
                      <a:pt x="323884" y="368035"/>
                    </a:lnTo>
                    <a:lnTo>
                      <a:pt x="305884" y="368035"/>
                    </a:lnTo>
                    <a:close/>
                    <a:moveTo>
                      <a:pt x="229413" y="350035"/>
                    </a:moveTo>
                    <a:lnTo>
                      <a:pt x="247413" y="350035"/>
                    </a:lnTo>
                    <a:lnTo>
                      <a:pt x="247413" y="368035"/>
                    </a:lnTo>
                    <a:lnTo>
                      <a:pt x="229413" y="368035"/>
                    </a:lnTo>
                    <a:close/>
                    <a:moveTo>
                      <a:pt x="152942" y="350035"/>
                    </a:moveTo>
                    <a:lnTo>
                      <a:pt x="170942" y="350035"/>
                    </a:lnTo>
                    <a:lnTo>
                      <a:pt x="170942" y="368035"/>
                    </a:lnTo>
                    <a:lnTo>
                      <a:pt x="152942" y="368035"/>
                    </a:lnTo>
                    <a:close/>
                    <a:moveTo>
                      <a:pt x="76471" y="350035"/>
                    </a:moveTo>
                    <a:lnTo>
                      <a:pt x="94471" y="350035"/>
                    </a:lnTo>
                    <a:lnTo>
                      <a:pt x="94471" y="368035"/>
                    </a:lnTo>
                    <a:lnTo>
                      <a:pt x="76471" y="368035"/>
                    </a:lnTo>
                    <a:close/>
                    <a:moveTo>
                      <a:pt x="0" y="350035"/>
                    </a:moveTo>
                    <a:lnTo>
                      <a:pt x="18000" y="350035"/>
                    </a:lnTo>
                    <a:lnTo>
                      <a:pt x="18000" y="368035"/>
                    </a:lnTo>
                    <a:lnTo>
                      <a:pt x="0" y="368035"/>
                    </a:lnTo>
                    <a:close/>
                    <a:moveTo>
                      <a:pt x="458824" y="280028"/>
                    </a:moveTo>
                    <a:lnTo>
                      <a:pt x="476824" y="280028"/>
                    </a:lnTo>
                    <a:lnTo>
                      <a:pt x="476824" y="298028"/>
                    </a:lnTo>
                    <a:lnTo>
                      <a:pt x="458824" y="298028"/>
                    </a:lnTo>
                    <a:close/>
                    <a:moveTo>
                      <a:pt x="382355" y="280028"/>
                    </a:moveTo>
                    <a:lnTo>
                      <a:pt x="400355" y="280028"/>
                    </a:lnTo>
                    <a:lnTo>
                      <a:pt x="400355" y="298028"/>
                    </a:lnTo>
                    <a:lnTo>
                      <a:pt x="382355" y="298028"/>
                    </a:lnTo>
                    <a:close/>
                    <a:moveTo>
                      <a:pt x="305884" y="280028"/>
                    </a:moveTo>
                    <a:lnTo>
                      <a:pt x="323884" y="280028"/>
                    </a:lnTo>
                    <a:lnTo>
                      <a:pt x="323884" y="298028"/>
                    </a:lnTo>
                    <a:lnTo>
                      <a:pt x="305884" y="298028"/>
                    </a:lnTo>
                    <a:close/>
                    <a:moveTo>
                      <a:pt x="229413" y="280028"/>
                    </a:moveTo>
                    <a:lnTo>
                      <a:pt x="247413" y="280028"/>
                    </a:lnTo>
                    <a:lnTo>
                      <a:pt x="247413" y="298028"/>
                    </a:lnTo>
                    <a:lnTo>
                      <a:pt x="229413" y="298028"/>
                    </a:lnTo>
                    <a:close/>
                    <a:moveTo>
                      <a:pt x="152942" y="280028"/>
                    </a:moveTo>
                    <a:lnTo>
                      <a:pt x="170942" y="280028"/>
                    </a:lnTo>
                    <a:lnTo>
                      <a:pt x="170942" y="298028"/>
                    </a:lnTo>
                    <a:lnTo>
                      <a:pt x="152942" y="298028"/>
                    </a:lnTo>
                    <a:close/>
                    <a:moveTo>
                      <a:pt x="76471" y="280028"/>
                    </a:moveTo>
                    <a:lnTo>
                      <a:pt x="94471" y="280028"/>
                    </a:lnTo>
                    <a:lnTo>
                      <a:pt x="94471" y="298028"/>
                    </a:lnTo>
                    <a:lnTo>
                      <a:pt x="76471" y="298028"/>
                    </a:lnTo>
                    <a:close/>
                    <a:moveTo>
                      <a:pt x="0" y="280028"/>
                    </a:moveTo>
                    <a:lnTo>
                      <a:pt x="18000" y="280028"/>
                    </a:lnTo>
                    <a:lnTo>
                      <a:pt x="18000" y="298028"/>
                    </a:lnTo>
                    <a:lnTo>
                      <a:pt x="0" y="298028"/>
                    </a:lnTo>
                    <a:close/>
                    <a:moveTo>
                      <a:pt x="458824" y="210021"/>
                    </a:moveTo>
                    <a:lnTo>
                      <a:pt x="476824" y="210021"/>
                    </a:lnTo>
                    <a:lnTo>
                      <a:pt x="476824" y="228021"/>
                    </a:lnTo>
                    <a:lnTo>
                      <a:pt x="458824" y="228021"/>
                    </a:lnTo>
                    <a:close/>
                    <a:moveTo>
                      <a:pt x="382355" y="210021"/>
                    </a:moveTo>
                    <a:lnTo>
                      <a:pt x="400355" y="210021"/>
                    </a:lnTo>
                    <a:lnTo>
                      <a:pt x="400355" y="228021"/>
                    </a:lnTo>
                    <a:lnTo>
                      <a:pt x="382355" y="228021"/>
                    </a:lnTo>
                    <a:close/>
                    <a:moveTo>
                      <a:pt x="305884" y="210021"/>
                    </a:moveTo>
                    <a:lnTo>
                      <a:pt x="323884" y="210021"/>
                    </a:lnTo>
                    <a:lnTo>
                      <a:pt x="323884" y="228021"/>
                    </a:lnTo>
                    <a:lnTo>
                      <a:pt x="305884" y="228021"/>
                    </a:lnTo>
                    <a:close/>
                    <a:moveTo>
                      <a:pt x="229413" y="210021"/>
                    </a:moveTo>
                    <a:lnTo>
                      <a:pt x="247413" y="210021"/>
                    </a:lnTo>
                    <a:lnTo>
                      <a:pt x="247413" y="228021"/>
                    </a:lnTo>
                    <a:lnTo>
                      <a:pt x="229413" y="228021"/>
                    </a:lnTo>
                    <a:close/>
                    <a:moveTo>
                      <a:pt x="152942" y="210021"/>
                    </a:moveTo>
                    <a:lnTo>
                      <a:pt x="170942" y="210021"/>
                    </a:lnTo>
                    <a:lnTo>
                      <a:pt x="170942" y="228021"/>
                    </a:lnTo>
                    <a:lnTo>
                      <a:pt x="152942" y="228021"/>
                    </a:lnTo>
                    <a:close/>
                    <a:moveTo>
                      <a:pt x="76471" y="210021"/>
                    </a:moveTo>
                    <a:lnTo>
                      <a:pt x="94471" y="210021"/>
                    </a:lnTo>
                    <a:lnTo>
                      <a:pt x="94471" y="228021"/>
                    </a:lnTo>
                    <a:lnTo>
                      <a:pt x="76471" y="228021"/>
                    </a:lnTo>
                    <a:close/>
                    <a:moveTo>
                      <a:pt x="0" y="210021"/>
                    </a:moveTo>
                    <a:lnTo>
                      <a:pt x="18000" y="210021"/>
                    </a:lnTo>
                    <a:lnTo>
                      <a:pt x="18000" y="228021"/>
                    </a:lnTo>
                    <a:lnTo>
                      <a:pt x="0" y="228021"/>
                    </a:lnTo>
                    <a:close/>
                    <a:moveTo>
                      <a:pt x="458824" y="140014"/>
                    </a:moveTo>
                    <a:lnTo>
                      <a:pt x="476824" y="140014"/>
                    </a:lnTo>
                    <a:lnTo>
                      <a:pt x="476824" y="158014"/>
                    </a:lnTo>
                    <a:lnTo>
                      <a:pt x="458824" y="158014"/>
                    </a:lnTo>
                    <a:close/>
                    <a:moveTo>
                      <a:pt x="382355" y="140014"/>
                    </a:moveTo>
                    <a:lnTo>
                      <a:pt x="400355" y="140014"/>
                    </a:lnTo>
                    <a:lnTo>
                      <a:pt x="400355" y="158014"/>
                    </a:lnTo>
                    <a:lnTo>
                      <a:pt x="382355" y="158014"/>
                    </a:lnTo>
                    <a:close/>
                    <a:moveTo>
                      <a:pt x="305884" y="140014"/>
                    </a:moveTo>
                    <a:lnTo>
                      <a:pt x="323884" y="140014"/>
                    </a:lnTo>
                    <a:lnTo>
                      <a:pt x="323884" y="158014"/>
                    </a:lnTo>
                    <a:lnTo>
                      <a:pt x="305884" y="158014"/>
                    </a:lnTo>
                    <a:close/>
                    <a:moveTo>
                      <a:pt x="229413" y="140014"/>
                    </a:moveTo>
                    <a:lnTo>
                      <a:pt x="247413" y="140014"/>
                    </a:lnTo>
                    <a:lnTo>
                      <a:pt x="247413" y="158014"/>
                    </a:lnTo>
                    <a:lnTo>
                      <a:pt x="229413" y="158014"/>
                    </a:lnTo>
                    <a:close/>
                    <a:moveTo>
                      <a:pt x="152942" y="140014"/>
                    </a:moveTo>
                    <a:lnTo>
                      <a:pt x="170942" y="140014"/>
                    </a:lnTo>
                    <a:lnTo>
                      <a:pt x="170942" y="158014"/>
                    </a:lnTo>
                    <a:lnTo>
                      <a:pt x="152942" y="158014"/>
                    </a:lnTo>
                    <a:close/>
                    <a:moveTo>
                      <a:pt x="76471" y="140014"/>
                    </a:moveTo>
                    <a:lnTo>
                      <a:pt x="94471" y="140014"/>
                    </a:lnTo>
                    <a:lnTo>
                      <a:pt x="94471" y="158014"/>
                    </a:lnTo>
                    <a:lnTo>
                      <a:pt x="76471" y="158014"/>
                    </a:lnTo>
                    <a:close/>
                    <a:moveTo>
                      <a:pt x="0" y="140014"/>
                    </a:moveTo>
                    <a:lnTo>
                      <a:pt x="18000" y="140014"/>
                    </a:lnTo>
                    <a:lnTo>
                      <a:pt x="18000" y="158014"/>
                    </a:lnTo>
                    <a:lnTo>
                      <a:pt x="0" y="158014"/>
                    </a:lnTo>
                    <a:close/>
                    <a:moveTo>
                      <a:pt x="458824" y="70007"/>
                    </a:moveTo>
                    <a:lnTo>
                      <a:pt x="476824" y="70007"/>
                    </a:lnTo>
                    <a:lnTo>
                      <a:pt x="476824" y="88007"/>
                    </a:lnTo>
                    <a:lnTo>
                      <a:pt x="458824" y="88007"/>
                    </a:lnTo>
                    <a:close/>
                    <a:moveTo>
                      <a:pt x="382355" y="70007"/>
                    </a:moveTo>
                    <a:lnTo>
                      <a:pt x="400355" y="70007"/>
                    </a:lnTo>
                    <a:lnTo>
                      <a:pt x="400355" y="88007"/>
                    </a:lnTo>
                    <a:lnTo>
                      <a:pt x="382355" y="88007"/>
                    </a:lnTo>
                    <a:close/>
                    <a:moveTo>
                      <a:pt x="305884" y="70007"/>
                    </a:moveTo>
                    <a:lnTo>
                      <a:pt x="323884" y="70007"/>
                    </a:lnTo>
                    <a:lnTo>
                      <a:pt x="323884" y="88007"/>
                    </a:lnTo>
                    <a:lnTo>
                      <a:pt x="305884" y="88007"/>
                    </a:lnTo>
                    <a:close/>
                    <a:moveTo>
                      <a:pt x="229413" y="70007"/>
                    </a:moveTo>
                    <a:lnTo>
                      <a:pt x="247413" y="70007"/>
                    </a:lnTo>
                    <a:lnTo>
                      <a:pt x="247413" y="88007"/>
                    </a:lnTo>
                    <a:lnTo>
                      <a:pt x="229413" y="88007"/>
                    </a:lnTo>
                    <a:close/>
                    <a:moveTo>
                      <a:pt x="152942" y="70007"/>
                    </a:moveTo>
                    <a:lnTo>
                      <a:pt x="170942" y="70007"/>
                    </a:lnTo>
                    <a:lnTo>
                      <a:pt x="170942" y="88007"/>
                    </a:lnTo>
                    <a:lnTo>
                      <a:pt x="152942" y="88007"/>
                    </a:lnTo>
                    <a:close/>
                    <a:moveTo>
                      <a:pt x="76471" y="70007"/>
                    </a:moveTo>
                    <a:lnTo>
                      <a:pt x="94471" y="70007"/>
                    </a:lnTo>
                    <a:lnTo>
                      <a:pt x="94471" y="88007"/>
                    </a:lnTo>
                    <a:lnTo>
                      <a:pt x="76471" y="88007"/>
                    </a:lnTo>
                    <a:close/>
                    <a:moveTo>
                      <a:pt x="0" y="70007"/>
                    </a:moveTo>
                    <a:lnTo>
                      <a:pt x="18000" y="70007"/>
                    </a:lnTo>
                    <a:lnTo>
                      <a:pt x="18000" y="88007"/>
                    </a:lnTo>
                    <a:lnTo>
                      <a:pt x="0" y="88007"/>
                    </a:lnTo>
                    <a:close/>
                    <a:moveTo>
                      <a:pt x="458824" y="0"/>
                    </a:moveTo>
                    <a:lnTo>
                      <a:pt x="476824" y="0"/>
                    </a:lnTo>
                    <a:lnTo>
                      <a:pt x="476824" y="18000"/>
                    </a:lnTo>
                    <a:lnTo>
                      <a:pt x="458824" y="18000"/>
                    </a:lnTo>
                    <a:close/>
                    <a:moveTo>
                      <a:pt x="382355" y="0"/>
                    </a:moveTo>
                    <a:lnTo>
                      <a:pt x="400355" y="0"/>
                    </a:lnTo>
                    <a:lnTo>
                      <a:pt x="400355" y="18000"/>
                    </a:lnTo>
                    <a:lnTo>
                      <a:pt x="382355" y="18000"/>
                    </a:lnTo>
                    <a:close/>
                    <a:moveTo>
                      <a:pt x="305884" y="0"/>
                    </a:moveTo>
                    <a:lnTo>
                      <a:pt x="323884" y="0"/>
                    </a:lnTo>
                    <a:lnTo>
                      <a:pt x="323884" y="18000"/>
                    </a:lnTo>
                    <a:lnTo>
                      <a:pt x="305884" y="18000"/>
                    </a:lnTo>
                    <a:close/>
                    <a:moveTo>
                      <a:pt x="229413" y="0"/>
                    </a:moveTo>
                    <a:lnTo>
                      <a:pt x="247413" y="0"/>
                    </a:lnTo>
                    <a:lnTo>
                      <a:pt x="247413" y="18000"/>
                    </a:lnTo>
                    <a:lnTo>
                      <a:pt x="229413" y="18000"/>
                    </a:lnTo>
                    <a:close/>
                    <a:moveTo>
                      <a:pt x="152942" y="0"/>
                    </a:moveTo>
                    <a:lnTo>
                      <a:pt x="170942" y="0"/>
                    </a:lnTo>
                    <a:lnTo>
                      <a:pt x="170942" y="18000"/>
                    </a:lnTo>
                    <a:lnTo>
                      <a:pt x="152942" y="18000"/>
                    </a:lnTo>
                    <a:close/>
                    <a:moveTo>
                      <a:pt x="76471" y="0"/>
                    </a:moveTo>
                    <a:lnTo>
                      <a:pt x="94471" y="0"/>
                    </a:lnTo>
                    <a:lnTo>
                      <a:pt x="94471" y="18000"/>
                    </a:lnTo>
                    <a:lnTo>
                      <a:pt x="76471" y="18000"/>
                    </a:lnTo>
                    <a:close/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18000"/>
                    </a:lnTo>
                    <a:lnTo>
                      <a:pt x="0" y="18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75855" y="4095901"/>
              <a:ext cx="628112" cy="1805966"/>
              <a:chOff x="3175855" y="4089551"/>
              <a:chExt cx="628112" cy="180596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175855" y="4197551"/>
                <a:ext cx="628112" cy="1697966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5DB9861B-616C-41D4-BF54-498547422687}"/>
                  </a:ext>
                </a:extLst>
              </p:cNvPr>
              <p:cNvSpPr/>
              <p:nvPr/>
            </p:nvSpPr>
            <p:spPr>
              <a:xfrm>
                <a:off x="3260249" y="4265894"/>
                <a:ext cx="445576" cy="1566380"/>
              </a:xfrm>
              <a:custGeom>
                <a:avLst/>
                <a:gdLst>
                  <a:gd name="connsiteX0" fmla="*/ 409576 w 445576"/>
                  <a:gd name="connsiteY0" fmla="*/ 1476380 h 1566380"/>
                  <a:gd name="connsiteX1" fmla="*/ 445576 w 445576"/>
                  <a:gd name="connsiteY1" fmla="*/ 1476380 h 1566380"/>
                  <a:gd name="connsiteX2" fmla="*/ 445576 w 445576"/>
                  <a:gd name="connsiteY2" fmla="*/ 1566380 h 1566380"/>
                  <a:gd name="connsiteX3" fmla="*/ 409576 w 445576"/>
                  <a:gd name="connsiteY3" fmla="*/ 1566380 h 1566380"/>
                  <a:gd name="connsiteX4" fmla="*/ 307182 w 445576"/>
                  <a:gd name="connsiteY4" fmla="*/ 1476380 h 1566380"/>
                  <a:gd name="connsiteX5" fmla="*/ 343182 w 445576"/>
                  <a:gd name="connsiteY5" fmla="*/ 1476380 h 1566380"/>
                  <a:gd name="connsiteX6" fmla="*/ 343182 w 445576"/>
                  <a:gd name="connsiteY6" fmla="*/ 1566380 h 1566380"/>
                  <a:gd name="connsiteX7" fmla="*/ 307182 w 445576"/>
                  <a:gd name="connsiteY7" fmla="*/ 1566380 h 1566380"/>
                  <a:gd name="connsiteX8" fmla="*/ 204788 w 445576"/>
                  <a:gd name="connsiteY8" fmla="*/ 1476380 h 1566380"/>
                  <a:gd name="connsiteX9" fmla="*/ 240788 w 445576"/>
                  <a:gd name="connsiteY9" fmla="*/ 1476380 h 1566380"/>
                  <a:gd name="connsiteX10" fmla="*/ 240788 w 445576"/>
                  <a:gd name="connsiteY10" fmla="*/ 1566380 h 1566380"/>
                  <a:gd name="connsiteX11" fmla="*/ 204788 w 445576"/>
                  <a:gd name="connsiteY11" fmla="*/ 1566380 h 1566380"/>
                  <a:gd name="connsiteX12" fmla="*/ 102394 w 445576"/>
                  <a:gd name="connsiteY12" fmla="*/ 1476380 h 1566380"/>
                  <a:gd name="connsiteX13" fmla="*/ 138394 w 445576"/>
                  <a:gd name="connsiteY13" fmla="*/ 1476380 h 1566380"/>
                  <a:gd name="connsiteX14" fmla="*/ 138394 w 445576"/>
                  <a:gd name="connsiteY14" fmla="*/ 1566380 h 1566380"/>
                  <a:gd name="connsiteX15" fmla="*/ 102394 w 445576"/>
                  <a:gd name="connsiteY15" fmla="*/ 1566380 h 1566380"/>
                  <a:gd name="connsiteX16" fmla="*/ 0 w 445576"/>
                  <a:gd name="connsiteY16" fmla="*/ 1476380 h 1566380"/>
                  <a:gd name="connsiteX17" fmla="*/ 36000 w 445576"/>
                  <a:gd name="connsiteY17" fmla="*/ 1476380 h 1566380"/>
                  <a:gd name="connsiteX18" fmla="*/ 36000 w 445576"/>
                  <a:gd name="connsiteY18" fmla="*/ 1566380 h 1566380"/>
                  <a:gd name="connsiteX19" fmla="*/ 0 w 445576"/>
                  <a:gd name="connsiteY19" fmla="*/ 1566380 h 1566380"/>
                  <a:gd name="connsiteX20" fmla="*/ 409576 w 445576"/>
                  <a:gd name="connsiteY20" fmla="*/ 1328742 h 1566380"/>
                  <a:gd name="connsiteX21" fmla="*/ 445576 w 445576"/>
                  <a:gd name="connsiteY21" fmla="*/ 1328742 h 1566380"/>
                  <a:gd name="connsiteX22" fmla="*/ 445576 w 445576"/>
                  <a:gd name="connsiteY22" fmla="*/ 1418742 h 1566380"/>
                  <a:gd name="connsiteX23" fmla="*/ 409576 w 445576"/>
                  <a:gd name="connsiteY23" fmla="*/ 1418742 h 1566380"/>
                  <a:gd name="connsiteX24" fmla="*/ 307182 w 445576"/>
                  <a:gd name="connsiteY24" fmla="*/ 1328742 h 1566380"/>
                  <a:gd name="connsiteX25" fmla="*/ 343182 w 445576"/>
                  <a:gd name="connsiteY25" fmla="*/ 1328742 h 1566380"/>
                  <a:gd name="connsiteX26" fmla="*/ 343182 w 445576"/>
                  <a:gd name="connsiteY26" fmla="*/ 1418742 h 1566380"/>
                  <a:gd name="connsiteX27" fmla="*/ 307182 w 445576"/>
                  <a:gd name="connsiteY27" fmla="*/ 1418742 h 1566380"/>
                  <a:gd name="connsiteX28" fmla="*/ 204788 w 445576"/>
                  <a:gd name="connsiteY28" fmla="*/ 1328742 h 1566380"/>
                  <a:gd name="connsiteX29" fmla="*/ 240788 w 445576"/>
                  <a:gd name="connsiteY29" fmla="*/ 1328742 h 1566380"/>
                  <a:gd name="connsiteX30" fmla="*/ 240788 w 445576"/>
                  <a:gd name="connsiteY30" fmla="*/ 1418742 h 1566380"/>
                  <a:gd name="connsiteX31" fmla="*/ 204788 w 445576"/>
                  <a:gd name="connsiteY31" fmla="*/ 1418742 h 1566380"/>
                  <a:gd name="connsiteX32" fmla="*/ 102394 w 445576"/>
                  <a:gd name="connsiteY32" fmla="*/ 1328742 h 1566380"/>
                  <a:gd name="connsiteX33" fmla="*/ 138394 w 445576"/>
                  <a:gd name="connsiteY33" fmla="*/ 1328742 h 1566380"/>
                  <a:gd name="connsiteX34" fmla="*/ 138394 w 445576"/>
                  <a:gd name="connsiteY34" fmla="*/ 1418742 h 1566380"/>
                  <a:gd name="connsiteX35" fmla="*/ 102394 w 445576"/>
                  <a:gd name="connsiteY35" fmla="*/ 1418742 h 1566380"/>
                  <a:gd name="connsiteX36" fmla="*/ 0 w 445576"/>
                  <a:gd name="connsiteY36" fmla="*/ 1328742 h 1566380"/>
                  <a:gd name="connsiteX37" fmla="*/ 36000 w 445576"/>
                  <a:gd name="connsiteY37" fmla="*/ 1328742 h 1566380"/>
                  <a:gd name="connsiteX38" fmla="*/ 36000 w 445576"/>
                  <a:gd name="connsiteY38" fmla="*/ 1418742 h 1566380"/>
                  <a:gd name="connsiteX39" fmla="*/ 0 w 445576"/>
                  <a:gd name="connsiteY39" fmla="*/ 1418742 h 1566380"/>
                  <a:gd name="connsiteX40" fmla="*/ 409576 w 445576"/>
                  <a:gd name="connsiteY40" fmla="*/ 1181104 h 1566380"/>
                  <a:gd name="connsiteX41" fmla="*/ 445576 w 445576"/>
                  <a:gd name="connsiteY41" fmla="*/ 1181104 h 1566380"/>
                  <a:gd name="connsiteX42" fmla="*/ 445576 w 445576"/>
                  <a:gd name="connsiteY42" fmla="*/ 1271104 h 1566380"/>
                  <a:gd name="connsiteX43" fmla="*/ 409576 w 445576"/>
                  <a:gd name="connsiteY43" fmla="*/ 1271104 h 1566380"/>
                  <a:gd name="connsiteX44" fmla="*/ 307182 w 445576"/>
                  <a:gd name="connsiteY44" fmla="*/ 1181104 h 1566380"/>
                  <a:gd name="connsiteX45" fmla="*/ 343182 w 445576"/>
                  <a:gd name="connsiteY45" fmla="*/ 1181104 h 1566380"/>
                  <a:gd name="connsiteX46" fmla="*/ 343182 w 445576"/>
                  <a:gd name="connsiteY46" fmla="*/ 1271104 h 1566380"/>
                  <a:gd name="connsiteX47" fmla="*/ 307182 w 445576"/>
                  <a:gd name="connsiteY47" fmla="*/ 1271104 h 1566380"/>
                  <a:gd name="connsiteX48" fmla="*/ 204788 w 445576"/>
                  <a:gd name="connsiteY48" fmla="*/ 1181104 h 1566380"/>
                  <a:gd name="connsiteX49" fmla="*/ 240788 w 445576"/>
                  <a:gd name="connsiteY49" fmla="*/ 1181104 h 1566380"/>
                  <a:gd name="connsiteX50" fmla="*/ 240788 w 445576"/>
                  <a:gd name="connsiteY50" fmla="*/ 1271104 h 1566380"/>
                  <a:gd name="connsiteX51" fmla="*/ 204788 w 445576"/>
                  <a:gd name="connsiteY51" fmla="*/ 1271104 h 1566380"/>
                  <a:gd name="connsiteX52" fmla="*/ 102394 w 445576"/>
                  <a:gd name="connsiteY52" fmla="*/ 1181104 h 1566380"/>
                  <a:gd name="connsiteX53" fmla="*/ 138394 w 445576"/>
                  <a:gd name="connsiteY53" fmla="*/ 1181104 h 1566380"/>
                  <a:gd name="connsiteX54" fmla="*/ 138394 w 445576"/>
                  <a:gd name="connsiteY54" fmla="*/ 1271104 h 1566380"/>
                  <a:gd name="connsiteX55" fmla="*/ 102394 w 445576"/>
                  <a:gd name="connsiteY55" fmla="*/ 1271104 h 1566380"/>
                  <a:gd name="connsiteX56" fmla="*/ 0 w 445576"/>
                  <a:gd name="connsiteY56" fmla="*/ 1181104 h 1566380"/>
                  <a:gd name="connsiteX57" fmla="*/ 36000 w 445576"/>
                  <a:gd name="connsiteY57" fmla="*/ 1181104 h 1566380"/>
                  <a:gd name="connsiteX58" fmla="*/ 36000 w 445576"/>
                  <a:gd name="connsiteY58" fmla="*/ 1271104 h 1566380"/>
                  <a:gd name="connsiteX59" fmla="*/ 0 w 445576"/>
                  <a:gd name="connsiteY59" fmla="*/ 1271104 h 1566380"/>
                  <a:gd name="connsiteX60" fmla="*/ 409576 w 445576"/>
                  <a:gd name="connsiteY60" fmla="*/ 1033466 h 1566380"/>
                  <a:gd name="connsiteX61" fmla="*/ 445576 w 445576"/>
                  <a:gd name="connsiteY61" fmla="*/ 1033466 h 1566380"/>
                  <a:gd name="connsiteX62" fmla="*/ 445576 w 445576"/>
                  <a:gd name="connsiteY62" fmla="*/ 1123466 h 1566380"/>
                  <a:gd name="connsiteX63" fmla="*/ 409576 w 445576"/>
                  <a:gd name="connsiteY63" fmla="*/ 1123466 h 1566380"/>
                  <a:gd name="connsiteX64" fmla="*/ 307182 w 445576"/>
                  <a:gd name="connsiteY64" fmla="*/ 1033466 h 1566380"/>
                  <a:gd name="connsiteX65" fmla="*/ 343182 w 445576"/>
                  <a:gd name="connsiteY65" fmla="*/ 1033466 h 1566380"/>
                  <a:gd name="connsiteX66" fmla="*/ 343182 w 445576"/>
                  <a:gd name="connsiteY66" fmla="*/ 1123466 h 1566380"/>
                  <a:gd name="connsiteX67" fmla="*/ 307182 w 445576"/>
                  <a:gd name="connsiteY67" fmla="*/ 1123466 h 1566380"/>
                  <a:gd name="connsiteX68" fmla="*/ 204788 w 445576"/>
                  <a:gd name="connsiteY68" fmla="*/ 1033466 h 1566380"/>
                  <a:gd name="connsiteX69" fmla="*/ 240788 w 445576"/>
                  <a:gd name="connsiteY69" fmla="*/ 1033466 h 1566380"/>
                  <a:gd name="connsiteX70" fmla="*/ 240788 w 445576"/>
                  <a:gd name="connsiteY70" fmla="*/ 1123466 h 1566380"/>
                  <a:gd name="connsiteX71" fmla="*/ 204788 w 445576"/>
                  <a:gd name="connsiteY71" fmla="*/ 1123466 h 1566380"/>
                  <a:gd name="connsiteX72" fmla="*/ 102394 w 445576"/>
                  <a:gd name="connsiteY72" fmla="*/ 1033466 h 1566380"/>
                  <a:gd name="connsiteX73" fmla="*/ 138394 w 445576"/>
                  <a:gd name="connsiteY73" fmla="*/ 1033466 h 1566380"/>
                  <a:gd name="connsiteX74" fmla="*/ 138394 w 445576"/>
                  <a:gd name="connsiteY74" fmla="*/ 1123466 h 1566380"/>
                  <a:gd name="connsiteX75" fmla="*/ 102394 w 445576"/>
                  <a:gd name="connsiteY75" fmla="*/ 1123466 h 1566380"/>
                  <a:gd name="connsiteX76" fmla="*/ 0 w 445576"/>
                  <a:gd name="connsiteY76" fmla="*/ 1033466 h 1566380"/>
                  <a:gd name="connsiteX77" fmla="*/ 36000 w 445576"/>
                  <a:gd name="connsiteY77" fmla="*/ 1033466 h 1566380"/>
                  <a:gd name="connsiteX78" fmla="*/ 36000 w 445576"/>
                  <a:gd name="connsiteY78" fmla="*/ 1123466 h 1566380"/>
                  <a:gd name="connsiteX79" fmla="*/ 0 w 445576"/>
                  <a:gd name="connsiteY79" fmla="*/ 1123466 h 1566380"/>
                  <a:gd name="connsiteX80" fmla="*/ 409576 w 445576"/>
                  <a:gd name="connsiteY80" fmla="*/ 885828 h 1566380"/>
                  <a:gd name="connsiteX81" fmla="*/ 445576 w 445576"/>
                  <a:gd name="connsiteY81" fmla="*/ 885828 h 1566380"/>
                  <a:gd name="connsiteX82" fmla="*/ 445576 w 445576"/>
                  <a:gd name="connsiteY82" fmla="*/ 975828 h 1566380"/>
                  <a:gd name="connsiteX83" fmla="*/ 409576 w 445576"/>
                  <a:gd name="connsiteY83" fmla="*/ 975828 h 1566380"/>
                  <a:gd name="connsiteX84" fmla="*/ 307182 w 445576"/>
                  <a:gd name="connsiteY84" fmla="*/ 885828 h 1566380"/>
                  <a:gd name="connsiteX85" fmla="*/ 343182 w 445576"/>
                  <a:gd name="connsiteY85" fmla="*/ 885828 h 1566380"/>
                  <a:gd name="connsiteX86" fmla="*/ 343182 w 445576"/>
                  <a:gd name="connsiteY86" fmla="*/ 975828 h 1566380"/>
                  <a:gd name="connsiteX87" fmla="*/ 307182 w 445576"/>
                  <a:gd name="connsiteY87" fmla="*/ 975828 h 1566380"/>
                  <a:gd name="connsiteX88" fmla="*/ 204788 w 445576"/>
                  <a:gd name="connsiteY88" fmla="*/ 885828 h 1566380"/>
                  <a:gd name="connsiteX89" fmla="*/ 240788 w 445576"/>
                  <a:gd name="connsiteY89" fmla="*/ 885828 h 1566380"/>
                  <a:gd name="connsiteX90" fmla="*/ 240788 w 445576"/>
                  <a:gd name="connsiteY90" fmla="*/ 975828 h 1566380"/>
                  <a:gd name="connsiteX91" fmla="*/ 204788 w 445576"/>
                  <a:gd name="connsiteY91" fmla="*/ 975828 h 1566380"/>
                  <a:gd name="connsiteX92" fmla="*/ 102394 w 445576"/>
                  <a:gd name="connsiteY92" fmla="*/ 885828 h 1566380"/>
                  <a:gd name="connsiteX93" fmla="*/ 138394 w 445576"/>
                  <a:gd name="connsiteY93" fmla="*/ 885828 h 1566380"/>
                  <a:gd name="connsiteX94" fmla="*/ 138394 w 445576"/>
                  <a:gd name="connsiteY94" fmla="*/ 975828 h 1566380"/>
                  <a:gd name="connsiteX95" fmla="*/ 102394 w 445576"/>
                  <a:gd name="connsiteY95" fmla="*/ 975828 h 1566380"/>
                  <a:gd name="connsiteX96" fmla="*/ 0 w 445576"/>
                  <a:gd name="connsiteY96" fmla="*/ 885828 h 1566380"/>
                  <a:gd name="connsiteX97" fmla="*/ 36000 w 445576"/>
                  <a:gd name="connsiteY97" fmla="*/ 885828 h 1566380"/>
                  <a:gd name="connsiteX98" fmla="*/ 36000 w 445576"/>
                  <a:gd name="connsiteY98" fmla="*/ 975828 h 1566380"/>
                  <a:gd name="connsiteX99" fmla="*/ 0 w 445576"/>
                  <a:gd name="connsiteY99" fmla="*/ 975828 h 1566380"/>
                  <a:gd name="connsiteX100" fmla="*/ 409576 w 445576"/>
                  <a:gd name="connsiteY100" fmla="*/ 738190 h 1566380"/>
                  <a:gd name="connsiteX101" fmla="*/ 445576 w 445576"/>
                  <a:gd name="connsiteY101" fmla="*/ 738190 h 1566380"/>
                  <a:gd name="connsiteX102" fmla="*/ 445576 w 445576"/>
                  <a:gd name="connsiteY102" fmla="*/ 828190 h 1566380"/>
                  <a:gd name="connsiteX103" fmla="*/ 409576 w 445576"/>
                  <a:gd name="connsiteY103" fmla="*/ 828190 h 1566380"/>
                  <a:gd name="connsiteX104" fmla="*/ 307182 w 445576"/>
                  <a:gd name="connsiteY104" fmla="*/ 738190 h 1566380"/>
                  <a:gd name="connsiteX105" fmla="*/ 343182 w 445576"/>
                  <a:gd name="connsiteY105" fmla="*/ 738190 h 1566380"/>
                  <a:gd name="connsiteX106" fmla="*/ 343182 w 445576"/>
                  <a:gd name="connsiteY106" fmla="*/ 828190 h 1566380"/>
                  <a:gd name="connsiteX107" fmla="*/ 307182 w 445576"/>
                  <a:gd name="connsiteY107" fmla="*/ 828190 h 1566380"/>
                  <a:gd name="connsiteX108" fmla="*/ 204788 w 445576"/>
                  <a:gd name="connsiteY108" fmla="*/ 738190 h 1566380"/>
                  <a:gd name="connsiteX109" fmla="*/ 240788 w 445576"/>
                  <a:gd name="connsiteY109" fmla="*/ 738190 h 1566380"/>
                  <a:gd name="connsiteX110" fmla="*/ 240788 w 445576"/>
                  <a:gd name="connsiteY110" fmla="*/ 828190 h 1566380"/>
                  <a:gd name="connsiteX111" fmla="*/ 204788 w 445576"/>
                  <a:gd name="connsiteY111" fmla="*/ 828190 h 1566380"/>
                  <a:gd name="connsiteX112" fmla="*/ 102394 w 445576"/>
                  <a:gd name="connsiteY112" fmla="*/ 738190 h 1566380"/>
                  <a:gd name="connsiteX113" fmla="*/ 138394 w 445576"/>
                  <a:gd name="connsiteY113" fmla="*/ 738190 h 1566380"/>
                  <a:gd name="connsiteX114" fmla="*/ 138394 w 445576"/>
                  <a:gd name="connsiteY114" fmla="*/ 828190 h 1566380"/>
                  <a:gd name="connsiteX115" fmla="*/ 102394 w 445576"/>
                  <a:gd name="connsiteY115" fmla="*/ 828190 h 1566380"/>
                  <a:gd name="connsiteX116" fmla="*/ 0 w 445576"/>
                  <a:gd name="connsiteY116" fmla="*/ 738190 h 1566380"/>
                  <a:gd name="connsiteX117" fmla="*/ 36000 w 445576"/>
                  <a:gd name="connsiteY117" fmla="*/ 738190 h 1566380"/>
                  <a:gd name="connsiteX118" fmla="*/ 36000 w 445576"/>
                  <a:gd name="connsiteY118" fmla="*/ 828190 h 1566380"/>
                  <a:gd name="connsiteX119" fmla="*/ 0 w 445576"/>
                  <a:gd name="connsiteY119" fmla="*/ 828190 h 1566380"/>
                  <a:gd name="connsiteX120" fmla="*/ 409576 w 445576"/>
                  <a:gd name="connsiteY120" fmla="*/ 590552 h 1566380"/>
                  <a:gd name="connsiteX121" fmla="*/ 445576 w 445576"/>
                  <a:gd name="connsiteY121" fmla="*/ 590552 h 1566380"/>
                  <a:gd name="connsiteX122" fmla="*/ 445576 w 445576"/>
                  <a:gd name="connsiteY122" fmla="*/ 680552 h 1566380"/>
                  <a:gd name="connsiteX123" fmla="*/ 409576 w 445576"/>
                  <a:gd name="connsiteY123" fmla="*/ 680552 h 1566380"/>
                  <a:gd name="connsiteX124" fmla="*/ 307182 w 445576"/>
                  <a:gd name="connsiteY124" fmla="*/ 590552 h 1566380"/>
                  <a:gd name="connsiteX125" fmla="*/ 343182 w 445576"/>
                  <a:gd name="connsiteY125" fmla="*/ 590552 h 1566380"/>
                  <a:gd name="connsiteX126" fmla="*/ 343182 w 445576"/>
                  <a:gd name="connsiteY126" fmla="*/ 680552 h 1566380"/>
                  <a:gd name="connsiteX127" fmla="*/ 307182 w 445576"/>
                  <a:gd name="connsiteY127" fmla="*/ 680552 h 1566380"/>
                  <a:gd name="connsiteX128" fmla="*/ 204788 w 445576"/>
                  <a:gd name="connsiteY128" fmla="*/ 590552 h 1566380"/>
                  <a:gd name="connsiteX129" fmla="*/ 240788 w 445576"/>
                  <a:gd name="connsiteY129" fmla="*/ 590552 h 1566380"/>
                  <a:gd name="connsiteX130" fmla="*/ 240788 w 445576"/>
                  <a:gd name="connsiteY130" fmla="*/ 680552 h 1566380"/>
                  <a:gd name="connsiteX131" fmla="*/ 204788 w 445576"/>
                  <a:gd name="connsiteY131" fmla="*/ 680552 h 1566380"/>
                  <a:gd name="connsiteX132" fmla="*/ 102394 w 445576"/>
                  <a:gd name="connsiteY132" fmla="*/ 590552 h 1566380"/>
                  <a:gd name="connsiteX133" fmla="*/ 138394 w 445576"/>
                  <a:gd name="connsiteY133" fmla="*/ 590552 h 1566380"/>
                  <a:gd name="connsiteX134" fmla="*/ 138394 w 445576"/>
                  <a:gd name="connsiteY134" fmla="*/ 680552 h 1566380"/>
                  <a:gd name="connsiteX135" fmla="*/ 102394 w 445576"/>
                  <a:gd name="connsiteY135" fmla="*/ 680552 h 1566380"/>
                  <a:gd name="connsiteX136" fmla="*/ 0 w 445576"/>
                  <a:gd name="connsiteY136" fmla="*/ 590552 h 1566380"/>
                  <a:gd name="connsiteX137" fmla="*/ 36000 w 445576"/>
                  <a:gd name="connsiteY137" fmla="*/ 590552 h 1566380"/>
                  <a:gd name="connsiteX138" fmla="*/ 36000 w 445576"/>
                  <a:gd name="connsiteY138" fmla="*/ 680552 h 1566380"/>
                  <a:gd name="connsiteX139" fmla="*/ 0 w 445576"/>
                  <a:gd name="connsiteY139" fmla="*/ 680552 h 1566380"/>
                  <a:gd name="connsiteX140" fmla="*/ 409576 w 445576"/>
                  <a:gd name="connsiteY140" fmla="*/ 442914 h 1566380"/>
                  <a:gd name="connsiteX141" fmla="*/ 445576 w 445576"/>
                  <a:gd name="connsiteY141" fmla="*/ 442914 h 1566380"/>
                  <a:gd name="connsiteX142" fmla="*/ 445576 w 445576"/>
                  <a:gd name="connsiteY142" fmla="*/ 532914 h 1566380"/>
                  <a:gd name="connsiteX143" fmla="*/ 409576 w 445576"/>
                  <a:gd name="connsiteY143" fmla="*/ 532914 h 1566380"/>
                  <a:gd name="connsiteX144" fmla="*/ 307182 w 445576"/>
                  <a:gd name="connsiteY144" fmla="*/ 442914 h 1566380"/>
                  <a:gd name="connsiteX145" fmla="*/ 343182 w 445576"/>
                  <a:gd name="connsiteY145" fmla="*/ 442914 h 1566380"/>
                  <a:gd name="connsiteX146" fmla="*/ 343182 w 445576"/>
                  <a:gd name="connsiteY146" fmla="*/ 532914 h 1566380"/>
                  <a:gd name="connsiteX147" fmla="*/ 307182 w 445576"/>
                  <a:gd name="connsiteY147" fmla="*/ 532914 h 1566380"/>
                  <a:gd name="connsiteX148" fmla="*/ 204788 w 445576"/>
                  <a:gd name="connsiteY148" fmla="*/ 442914 h 1566380"/>
                  <a:gd name="connsiteX149" fmla="*/ 240788 w 445576"/>
                  <a:gd name="connsiteY149" fmla="*/ 442914 h 1566380"/>
                  <a:gd name="connsiteX150" fmla="*/ 240788 w 445576"/>
                  <a:gd name="connsiteY150" fmla="*/ 532914 h 1566380"/>
                  <a:gd name="connsiteX151" fmla="*/ 204788 w 445576"/>
                  <a:gd name="connsiteY151" fmla="*/ 532914 h 1566380"/>
                  <a:gd name="connsiteX152" fmla="*/ 102394 w 445576"/>
                  <a:gd name="connsiteY152" fmla="*/ 442914 h 1566380"/>
                  <a:gd name="connsiteX153" fmla="*/ 138394 w 445576"/>
                  <a:gd name="connsiteY153" fmla="*/ 442914 h 1566380"/>
                  <a:gd name="connsiteX154" fmla="*/ 138394 w 445576"/>
                  <a:gd name="connsiteY154" fmla="*/ 532914 h 1566380"/>
                  <a:gd name="connsiteX155" fmla="*/ 102394 w 445576"/>
                  <a:gd name="connsiteY155" fmla="*/ 532914 h 1566380"/>
                  <a:gd name="connsiteX156" fmla="*/ 0 w 445576"/>
                  <a:gd name="connsiteY156" fmla="*/ 442914 h 1566380"/>
                  <a:gd name="connsiteX157" fmla="*/ 36000 w 445576"/>
                  <a:gd name="connsiteY157" fmla="*/ 442914 h 1566380"/>
                  <a:gd name="connsiteX158" fmla="*/ 36000 w 445576"/>
                  <a:gd name="connsiteY158" fmla="*/ 532914 h 1566380"/>
                  <a:gd name="connsiteX159" fmla="*/ 0 w 445576"/>
                  <a:gd name="connsiteY159" fmla="*/ 532914 h 1566380"/>
                  <a:gd name="connsiteX160" fmla="*/ 409576 w 445576"/>
                  <a:gd name="connsiteY160" fmla="*/ 295276 h 1566380"/>
                  <a:gd name="connsiteX161" fmla="*/ 445576 w 445576"/>
                  <a:gd name="connsiteY161" fmla="*/ 295276 h 1566380"/>
                  <a:gd name="connsiteX162" fmla="*/ 445576 w 445576"/>
                  <a:gd name="connsiteY162" fmla="*/ 385276 h 1566380"/>
                  <a:gd name="connsiteX163" fmla="*/ 409576 w 445576"/>
                  <a:gd name="connsiteY163" fmla="*/ 385276 h 1566380"/>
                  <a:gd name="connsiteX164" fmla="*/ 307182 w 445576"/>
                  <a:gd name="connsiteY164" fmla="*/ 295276 h 1566380"/>
                  <a:gd name="connsiteX165" fmla="*/ 343182 w 445576"/>
                  <a:gd name="connsiteY165" fmla="*/ 295276 h 1566380"/>
                  <a:gd name="connsiteX166" fmla="*/ 343182 w 445576"/>
                  <a:gd name="connsiteY166" fmla="*/ 385276 h 1566380"/>
                  <a:gd name="connsiteX167" fmla="*/ 307182 w 445576"/>
                  <a:gd name="connsiteY167" fmla="*/ 385276 h 1566380"/>
                  <a:gd name="connsiteX168" fmla="*/ 204788 w 445576"/>
                  <a:gd name="connsiteY168" fmla="*/ 295276 h 1566380"/>
                  <a:gd name="connsiteX169" fmla="*/ 240788 w 445576"/>
                  <a:gd name="connsiteY169" fmla="*/ 295276 h 1566380"/>
                  <a:gd name="connsiteX170" fmla="*/ 240788 w 445576"/>
                  <a:gd name="connsiteY170" fmla="*/ 385276 h 1566380"/>
                  <a:gd name="connsiteX171" fmla="*/ 204788 w 445576"/>
                  <a:gd name="connsiteY171" fmla="*/ 385276 h 1566380"/>
                  <a:gd name="connsiteX172" fmla="*/ 102394 w 445576"/>
                  <a:gd name="connsiteY172" fmla="*/ 295276 h 1566380"/>
                  <a:gd name="connsiteX173" fmla="*/ 138394 w 445576"/>
                  <a:gd name="connsiteY173" fmla="*/ 295276 h 1566380"/>
                  <a:gd name="connsiteX174" fmla="*/ 138394 w 445576"/>
                  <a:gd name="connsiteY174" fmla="*/ 385276 h 1566380"/>
                  <a:gd name="connsiteX175" fmla="*/ 102394 w 445576"/>
                  <a:gd name="connsiteY175" fmla="*/ 385276 h 1566380"/>
                  <a:gd name="connsiteX176" fmla="*/ 0 w 445576"/>
                  <a:gd name="connsiteY176" fmla="*/ 295276 h 1566380"/>
                  <a:gd name="connsiteX177" fmla="*/ 36000 w 445576"/>
                  <a:gd name="connsiteY177" fmla="*/ 295276 h 1566380"/>
                  <a:gd name="connsiteX178" fmla="*/ 36000 w 445576"/>
                  <a:gd name="connsiteY178" fmla="*/ 385276 h 1566380"/>
                  <a:gd name="connsiteX179" fmla="*/ 0 w 445576"/>
                  <a:gd name="connsiteY179" fmla="*/ 385276 h 1566380"/>
                  <a:gd name="connsiteX180" fmla="*/ 409576 w 445576"/>
                  <a:gd name="connsiteY180" fmla="*/ 147638 h 1566380"/>
                  <a:gd name="connsiteX181" fmla="*/ 445576 w 445576"/>
                  <a:gd name="connsiteY181" fmla="*/ 147638 h 1566380"/>
                  <a:gd name="connsiteX182" fmla="*/ 445576 w 445576"/>
                  <a:gd name="connsiteY182" fmla="*/ 237638 h 1566380"/>
                  <a:gd name="connsiteX183" fmla="*/ 409576 w 445576"/>
                  <a:gd name="connsiteY183" fmla="*/ 237638 h 1566380"/>
                  <a:gd name="connsiteX184" fmla="*/ 307182 w 445576"/>
                  <a:gd name="connsiteY184" fmla="*/ 147638 h 1566380"/>
                  <a:gd name="connsiteX185" fmla="*/ 343182 w 445576"/>
                  <a:gd name="connsiteY185" fmla="*/ 147638 h 1566380"/>
                  <a:gd name="connsiteX186" fmla="*/ 343182 w 445576"/>
                  <a:gd name="connsiteY186" fmla="*/ 237638 h 1566380"/>
                  <a:gd name="connsiteX187" fmla="*/ 307182 w 445576"/>
                  <a:gd name="connsiteY187" fmla="*/ 237638 h 1566380"/>
                  <a:gd name="connsiteX188" fmla="*/ 204788 w 445576"/>
                  <a:gd name="connsiteY188" fmla="*/ 147638 h 1566380"/>
                  <a:gd name="connsiteX189" fmla="*/ 240788 w 445576"/>
                  <a:gd name="connsiteY189" fmla="*/ 147638 h 1566380"/>
                  <a:gd name="connsiteX190" fmla="*/ 240788 w 445576"/>
                  <a:gd name="connsiteY190" fmla="*/ 237638 h 1566380"/>
                  <a:gd name="connsiteX191" fmla="*/ 204788 w 445576"/>
                  <a:gd name="connsiteY191" fmla="*/ 237638 h 1566380"/>
                  <a:gd name="connsiteX192" fmla="*/ 102394 w 445576"/>
                  <a:gd name="connsiteY192" fmla="*/ 147638 h 1566380"/>
                  <a:gd name="connsiteX193" fmla="*/ 138394 w 445576"/>
                  <a:gd name="connsiteY193" fmla="*/ 147638 h 1566380"/>
                  <a:gd name="connsiteX194" fmla="*/ 138394 w 445576"/>
                  <a:gd name="connsiteY194" fmla="*/ 237638 h 1566380"/>
                  <a:gd name="connsiteX195" fmla="*/ 102394 w 445576"/>
                  <a:gd name="connsiteY195" fmla="*/ 237638 h 1566380"/>
                  <a:gd name="connsiteX196" fmla="*/ 0 w 445576"/>
                  <a:gd name="connsiteY196" fmla="*/ 147638 h 1566380"/>
                  <a:gd name="connsiteX197" fmla="*/ 36000 w 445576"/>
                  <a:gd name="connsiteY197" fmla="*/ 147638 h 1566380"/>
                  <a:gd name="connsiteX198" fmla="*/ 36000 w 445576"/>
                  <a:gd name="connsiteY198" fmla="*/ 237638 h 1566380"/>
                  <a:gd name="connsiteX199" fmla="*/ 0 w 445576"/>
                  <a:gd name="connsiteY199" fmla="*/ 237638 h 1566380"/>
                  <a:gd name="connsiteX200" fmla="*/ 409576 w 445576"/>
                  <a:gd name="connsiteY200" fmla="*/ 0 h 1566380"/>
                  <a:gd name="connsiteX201" fmla="*/ 445576 w 445576"/>
                  <a:gd name="connsiteY201" fmla="*/ 0 h 1566380"/>
                  <a:gd name="connsiteX202" fmla="*/ 445576 w 445576"/>
                  <a:gd name="connsiteY202" fmla="*/ 90000 h 1566380"/>
                  <a:gd name="connsiteX203" fmla="*/ 409576 w 445576"/>
                  <a:gd name="connsiteY203" fmla="*/ 90000 h 1566380"/>
                  <a:gd name="connsiteX204" fmla="*/ 307182 w 445576"/>
                  <a:gd name="connsiteY204" fmla="*/ 0 h 1566380"/>
                  <a:gd name="connsiteX205" fmla="*/ 343182 w 445576"/>
                  <a:gd name="connsiteY205" fmla="*/ 0 h 1566380"/>
                  <a:gd name="connsiteX206" fmla="*/ 343182 w 445576"/>
                  <a:gd name="connsiteY206" fmla="*/ 90000 h 1566380"/>
                  <a:gd name="connsiteX207" fmla="*/ 307182 w 445576"/>
                  <a:gd name="connsiteY207" fmla="*/ 90000 h 1566380"/>
                  <a:gd name="connsiteX208" fmla="*/ 204788 w 445576"/>
                  <a:gd name="connsiteY208" fmla="*/ 0 h 1566380"/>
                  <a:gd name="connsiteX209" fmla="*/ 240788 w 445576"/>
                  <a:gd name="connsiteY209" fmla="*/ 0 h 1566380"/>
                  <a:gd name="connsiteX210" fmla="*/ 240788 w 445576"/>
                  <a:gd name="connsiteY210" fmla="*/ 90000 h 1566380"/>
                  <a:gd name="connsiteX211" fmla="*/ 204788 w 445576"/>
                  <a:gd name="connsiteY211" fmla="*/ 90000 h 1566380"/>
                  <a:gd name="connsiteX212" fmla="*/ 102394 w 445576"/>
                  <a:gd name="connsiteY212" fmla="*/ 0 h 1566380"/>
                  <a:gd name="connsiteX213" fmla="*/ 138394 w 445576"/>
                  <a:gd name="connsiteY213" fmla="*/ 0 h 1566380"/>
                  <a:gd name="connsiteX214" fmla="*/ 138394 w 445576"/>
                  <a:gd name="connsiteY214" fmla="*/ 90000 h 1566380"/>
                  <a:gd name="connsiteX215" fmla="*/ 102394 w 445576"/>
                  <a:gd name="connsiteY215" fmla="*/ 90000 h 1566380"/>
                  <a:gd name="connsiteX216" fmla="*/ 0 w 445576"/>
                  <a:gd name="connsiteY216" fmla="*/ 0 h 1566380"/>
                  <a:gd name="connsiteX217" fmla="*/ 36000 w 445576"/>
                  <a:gd name="connsiteY217" fmla="*/ 0 h 1566380"/>
                  <a:gd name="connsiteX218" fmla="*/ 36000 w 445576"/>
                  <a:gd name="connsiteY218" fmla="*/ 90000 h 1566380"/>
                  <a:gd name="connsiteX219" fmla="*/ 0 w 445576"/>
                  <a:gd name="connsiteY219" fmla="*/ 90000 h 15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445576" h="1566380">
                    <a:moveTo>
                      <a:pt x="409576" y="1476380"/>
                    </a:moveTo>
                    <a:lnTo>
                      <a:pt x="445576" y="1476380"/>
                    </a:lnTo>
                    <a:lnTo>
                      <a:pt x="445576" y="1566380"/>
                    </a:lnTo>
                    <a:lnTo>
                      <a:pt x="409576" y="1566380"/>
                    </a:lnTo>
                    <a:close/>
                    <a:moveTo>
                      <a:pt x="307182" y="1476380"/>
                    </a:moveTo>
                    <a:lnTo>
                      <a:pt x="343182" y="1476380"/>
                    </a:lnTo>
                    <a:lnTo>
                      <a:pt x="343182" y="1566380"/>
                    </a:lnTo>
                    <a:lnTo>
                      <a:pt x="307182" y="1566380"/>
                    </a:lnTo>
                    <a:close/>
                    <a:moveTo>
                      <a:pt x="204788" y="1476380"/>
                    </a:moveTo>
                    <a:lnTo>
                      <a:pt x="240788" y="1476380"/>
                    </a:lnTo>
                    <a:lnTo>
                      <a:pt x="240788" y="1566380"/>
                    </a:lnTo>
                    <a:lnTo>
                      <a:pt x="204788" y="1566380"/>
                    </a:lnTo>
                    <a:close/>
                    <a:moveTo>
                      <a:pt x="102394" y="1476380"/>
                    </a:moveTo>
                    <a:lnTo>
                      <a:pt x="138394" y="1476380"/>
                    </a:lnTo>
                    <a:lnTo>
                      <a:pt x="138394" y="1566380"/>
                    </a:lnTo>
                    <a:lnTo>
                      <a:pt x="102394" y="1566380"/>
                    </a:lnTo>
                    <a:close/>
                    <a:moveTo>
                      <a:pt x="0" y="1476380"/>
                    </a:moveTo>
                    <a:lnTo>
                      <a:pt x="36000" y="1476380"/>
                    </a:lnTo>
                    <a:lnTo>
                      <a:pt x="36000" y="1566380"/>
                    </a:lnTo>
                    <a:lnTo>
                      <a:pt x="0" y="1566380"/>
                    </a:lnTo>
                    <a:close/>
                    <a:moveTo>
                      <a:pt x="409576" y="1328742"/>
                    </a:moveTo>
                    <a:lnTo>
                      <a:pt x="445576" y="1328742"/>
                    </a:lnTo>
                    <a:lnTo>
                      <a:pt x="445576" y="1418742"/>
                    </a:lnTo>
                    <a:lnTo>
                      <a:pt x="409576" y="1418742"/>
                    </a:lnTo>
                    <a:close/>
                    <a:moveTo>
                      <a:pt x="307182" y="1328742"/>
                    </a:moveTo>
                    <a:lnTo>
                      <a:pt x="343182" y="1328742"/>
                    </a:lnTo>
                    <a:lnTo>
                      <a:pt x="343182" y="1418742"/>
                    </a:lnTo>
                    <a:lnTo>
                      <a:pt x="307182" y="1418742"/>
                    </a:lnTo>
                    <a:close/>
                    <a:moveTo>
                      <a:pt x="204788" y="1328742"/>
                    </a:moveTo>
                    <a:lnTo>
                      <a:pt x="240788" y="1328742"/>
                    </a:lnTo>
                    <a:lnTo>
                      <a:pt x="240788" y="1418742"/>
                    </a:lnTo>
                    <a:lnTo>
                      <a:pt x="204788" y="1418742"/>
                    </a:lnTo>
                    <a:close/>
                    <a:moveTo>
                      <a:pt x="102394" y="1328742"/>
                    </a:moveTo>
                    <a:lnTo>
                      <a:pt x="138394" y="1328742"/>
                    </a:lnTo>
                    <a:lnTo>
                      <a:pt x="138394" y="1418742"/>
                    </a:lnTo>
                    <a:lnTo>
                      <a:pt x="102394" y="1418742"/>
                    </a:lnTo>
                    <a:close/>
                    <a:moveTo>
                      <a:pt x="0" y="1328742"/>
                    </a:moveTo>
                    <a:lnTo>
                      <a:pt x="36000" y="1328742"/>
                    </a:lnTo>
                    <a:lnTo>
                      <a:pt x="36000" y="1418742"/>
                    </a:lnTo>
                    <a:lnTo>
                      <a:pt x="0" y="1418742"/>
                    </a:lnTo>
                    <a:close/>
                    <a:moveTo>
                      <a:pt x="409576" y="1181104"/>
                    </a:moveTo>
                    <a:lnTo>
                      <a:pt x="445576" y="1181104"/>
                    </a:lnTo>
                    <a:lnTo>
                      <a:pt x="445576" y="1271104"/>
                    </a:lnTo>
                    <a:lnTo>
                      <a:pt x="409576" y="1271104"/>
                    </a:lnTo>
                    <a:close/>
                    <a:moveTo>
                      <a:pt x="307182" y="1181104"/>
                    </a:moveTo>
                    <a:lnTo>
                      <a:pt x="343182" y="1181104"/>
                    </a:lnTo>
                    <a:lnTo>
                      <a:pt x="343182" y="1271104"/>
                    </a:lnTo>
                    <a:lnTo>
                      <a:pt x="307182" y="1271104"/>
                    </a:lnTo>
                    <a:close/>
                    <a:moveTo>
                      <a:pt x="204788" y="1181104"/>
                    </a:moveTo>
                    <a:lnTo>
                      <a:pt x="240788" y="1181104"/>
                    </a:lnTo>
                    <a:lnTo>
                      <a:pt x="240788" y="1271104"/>
                    </a:lnTo>
                    <a:lnTo>
                      <a:pt x="204788" y="1271104"/>
                    </a:lnTo>
                    <a:close/>
                    <a:moveTo>
                      <a:pt x="102394" y="1181104"/>
                    </a:moveTo>
                    <a:lnTo>
                      <a:pt x="138394" y="1181104"/>
                    </a:lnTo>
                    <a:lnTo>
                      <a:pt x="138394" y="1271104"/>
                    </a:lnTo>
                    <a:lnTo>
                      <a:pt x="102394" y="1271104"/>
                    </a:lnTo>
                    <a:close/>
                    <a:moveTo>
                      <a:pt x="0" y="1181104"/>
                    </a:moveTo>
                    <a:lnTo>
                      <a:pt x="36000" y="1181104"/>
                    </a:lnTo>
                    <a:lnTo>
                      <a:pt x="36000" y="1271104"/>
                    </a:lnTo>
                    <a:lnTo>
                      <a:pt x="0" y="1271104"/>
                    </a:lnTo>
                    <a:close/>
                    <a:moveTo>
                      <a:pt x="409576" y="1033466"/>
                    </a:moveTo>
                    <a:lnTo>
                      <a:pt x="445576" y="1033466"/>
                    </a:lnTo>
                    <a:lnTo>
                      <a:pt x="445576" y="1123466"/>
                    </a:lnTo>
                    <a:lnTo>
                      <a:pt x="409576" y="1123466"/>
                    </a:lnTo>
                    <a:close/>
                    <a:moveTo>
                      <a:pt x="307182" y="1033466"/>
                    </a:moveTo>
                    <a:lnTo>
                      <a:pt x="343182" y="1033466"/>
                    </a:lnTo>
                    <a:lnTo>
                      <a:pt x="343182" y="1123466"/>
                    </a:lnTo>
                    <a:lnTo>
                      <a:pt x="307182" y="1123466"/>
                    </a:lnTo>
                    <a:close/>
                    <a:moveTo>
                      <a:pt x="204788" y="1033466"/>
                    </a:moveTo>
                    <a:lnTo>
                      <a:pt x="240788" y="1033466"/>
                    </a:lnTo>
                    <a:lnTo>
                      <a:pt x="240788" y="1123466"/>
                    </a:lnTo>
                    <a:lnTo>
                      <a:pt x="204788" y="1123466"/>
                    </a:lnTo>
                    <a:close/>
                    <a:moveTo>
                      <a:pt x="102394" y="1033466"/>
                    </a:moveTo>
                    <a:lnTo>
                      <a:pt x="138394" y="1033466"/>
                    </a:lnTo>
                    <a:lnTo>
                      <a:pt x="138394" y="1123466"/>
                    </a:lnTo>
                    <a:lnTo>
                      <a:pt x="102394" y="1123466"/>
                    </a:lnTo>
                    <a:close/>
                    <a:moveTo>
                      <a:pt x="0" y="1033466"/>
                    </a:moveTo>
                    <a:lnTo>
                      <a:pt x="36000" y="1033466"/>
                    </a:lnTo>
                    <a:lnTo>
                      <a:pt x="36000" y="1123466"/>
                    </a:lnTo>
                    <a:lnTo>
                      <a:pt x="0" y="1123466"/>
                    </a:lnTo>
                    <a:close/>
                    <a:moveTo>
                      <a:pt x="409576" y="885828"/>
                    </a:moveTo>
                    <a:lnTo>
                      <a:pt x="445576" y="885828"/>
                    </a:lnTo>
                    <a:lnTo>
                      <a:pt x="445576" y="975828"/>
                    </a:lnTo>
                    <a:lnTo>
                      <a:pt x="409576" y="975828"/>
                    </a:lnTo>
                    <a:close/>
                    <a:moveTo>
                      <a:pt x="307182" y="885828"/>
                    </a:moveTo>
                    <a:lnTo>
                      <a:pt x="343182" y="885828"/>
                    </a:lnTo>
                    <a:lnTo>
                      <a:pt x="343182" y="975828"/>
                    </a:lnTo>
                    <a:lnTo>
                      <a:pt x="307182" y="975828"/>
                    </a:lnTo>
                    <a:close/>
                    <a:moveTo>
                      <a:pt x="204788" y="885828"/>
                    </a:moveTo>
                    <a:lnTo>
                      <a:pt x="240788" y="885828"/>
                    </a:lnTo>
                    <a:lnTo>
                      <a:pt x="240788" y="975828"/>
                    </a:lnTo>
                    <a:lnTo>
                      <a:pt x="204788" y="975828"/>
                    </a:lnTo>
                    <a:close/>
                    <a:moveTo>
                      <a:pt x="102394" y="885828"/>
                    </a:moveTo>
                    <a:lnTo>
                      <a:pt x="138394" y="885828"/>
                    </a:lnTo>
                    <a:lnTo>
                      <a:pt x="138394" y="975828"/>
                    </a:lnTo>
                    <a:lnTo>
                      <a:pt x="102394" y="975828"/>
                    </a:lnTo>
                    <a:close/>
                    <a:moveTo>
                      <a:pt x="0" y="885828"/>
                    </a:moveTo>
                    <a:lnTo>
                      <a:pt x="36000" y="885828"/>
                    </a:lnTo>
                    <a:lnTo>
                      <a:pt x="36000" y="975828"/>
                    </a:lnTo>
                    <a:lnTo>
                      <a:pt x="0" y="975828"/>
                    </a:lnTo>
                    <a:close/>
                    <a:moveTo>
                      <a:pt x="409576" y="738190"/>
                    </a:moveTo>
                    <a:lnTo>
                      <a:pt x="445576" y="738190"/>
                    </a:lnTo>
                    <a:lnTo>
                      <a:pt x="445576" y="828190"/>
                    </a:lnTo>
                    <a:lnTo>
                      <a:pt x="409576" y="828190"/>
                    </a:lnTo>
                    <a:close/>
                    <a:moveTo>
                      <a:pt x="307182" y="738190"/>
                    </a:moveTo>
                    <a:lnTo>
                      <a:pt x="343182" y="738190"/>
                    </a:lnTo>
                    <a:lnTo>
                      <a:pt x="343182" y="828190"/>
                    </a:lnTo>
                    <a:lnTo>
                      <a:pt x="307182" y="828190"/>
                    </a:lnTo>
                    <a:close/>
                    <a:moveTo>
                      <a:pt x="204788" y="738190"/>
                    </a:moveTo>
                    <a:lnTo>
                      <a:pt x="240788" y="738190"/>
                    </a:lnTo>
                    <a:lnTo>
                      <a:pt x="240788" y="828190"/>
                    </a:lnTo>
                    <a:lnTo>
                      <a:pt x="204788" y="828190"/>
                    </a:lnTo>
                    <a:close/>
                    <a:moveTo>
                      <a:pt x="102394" y="738190"/>
                    </a:moveTo>
                    <a:lnTo>
                      <a:pt x="138394" y="738190"/>
                    </a:lnTo>
                    <a:lnTo>
                      <a:pt x="138394" y="828190"/>
                    </a:lnTo>
                    <a:lnTo>
                      <a:pt x="102394" y="828190"/>
                    </a:lnTo>
                    <a:close/>
                    <a:moveTo>
                      <a:pt x="0" y="738190"/>
                    </a:moveTo>
                    <a:lnTo>
                      <a:pt x="36000" y="738190"/>
                    </a:lnTo>
                    <a:lnTo>
                      <a:pt x="36000" y="828190"/>
                    </a:lnTo>
                    <a:lnTo>
                      <a:pt x="0" y="828190"/>
                    </a:lnTo>
                    <a:close/>
                    <a:moveTo>
                      <a:pt x="409576" y="590552"/>
                    </a:moveTo>
                    <a:lnTo>
                      <a:pt x="445576" y="590552"/>
                    </a:lnTo>
                    <a:lnTo>
                      <a:pt x="445576" y="680552"/>
                    </a:lnTo>
                    <a:lnTo>
                      <a:pt x="409576" y="680552"/>
                    </a:lnTo>
                    <a:close/>
                    <a:moveTo>
                      <a:pt x="307182" y="590552"/>
                    </a:moveTo>
                    <a:lnTo>
                      <a:pt x="343182" y="590552"/>
                    </a:lnTo>
                    <a:lnTo>
                      <a:pt x="343182" y="680552"/>
                    </a:lnTo>
                    <a:lnTo>
                      <a:pt x="307182" y="680552"/>
                    </a:lnTo>
                    <a:close/>
                    <a:moveTo>
                      <a:pt x="204788" y="590552"/>
                    </a:moveTo>
                    <a:lnTo>
                      <a:pt x="240788" y="590552"/>
                    </a:lnTo>
                    <a:lnTo>
                      <a:pt x="240788" y="680552"/>
                    </a:lnTo>
                    <a:lnTo>
                      <a:pt x="204788" y="680552"/>
                    </a:lnTo>
                    <a:close/>
                    <a:moveTo>
                      <a:pt x="102394" y="590552"/>
                    </a:moveTo>
                    <a:lnTo>
                      <a:pt x="138394" y="590552"/>
                    </a:lnTo>
                    <a:lnTo>
                      <a:pt x="138394" y="680552"/>
                    </a:lnTo>
                    <a:lnTo>
                      <a:pt x="102394" y="680552"/>
                    </a:lnTo>
                    <a:close/>
                    <a:moveTo>
                      <a:pt x="0" y="590552"/>
                    </a:moveTo>
                    <a:lnTo>
                      <a:pt x="36000" y="590552"/>
                    </a:lnTo>
                    <a:lnTo>
                      <a:pt x="36000" y="680552"/>
                    </a:lnTo>
                    <a:lnTo>
                      <a:pt x="0" y="680552"/>
                    </a:lnTo>
                    <a:close/>
                    <a:moveTo>
                      <a:pt x="409576" y="442914"/>
                    </a:moveTo>
                    <a:lnTo>
                      <a:pt x="445576" y="442914"/>
                    </a:lnTo>
                    <a:lnTo>
                      <a:pt x="445576" y="532914"/>
                    </a:lnTo>
                    <a:lnTo>
                      <a:pt x="409576" y="532914"/>
                    </a:lnTo>
                    <a:close/>
                    <a:moveTo>
                      <a:pt x="307182" y="442914"/>
                    </a:moveTo>
                    <a:lnTo>
                      <a:pt x="343182" y="442914"/>
                    </a:lnTo>
                    <a:lnTo>
                      <a:pt x="343182" y="532914"/>
                    </a:lnTo>
                    <a:lnTo>
                      <a:pt x="307182" y="532914"/>
                    </a:lnTo>
                    <a:close/>
                    <a:moveTo>
                      <a:pt x="204788" y="442914"/>
                    </a:moveTo>
                    <a:lnTo>
                      <a:pt x="240788" y="442914"/>
                    </a:lnTo>
                    <a:lnTo>
                      <a:pt x="240788" y="532914"/>
                    </a:lnTo>
                    <a:lnTo>
                      <a:pt x="204788" y="532914"/>
                    </a:lnTo>
                    <a:close/>
                    <a:moveTo>
                      <a:pt x="102394" y="442914"/>
                    </a:moveTo>
                    <a:lnTo>
                      <a:pt x="138394" y="442914"/>
                    </a:lnTo>
                    <a:lnTo>
                      <a:pt x="138394" y="532914"/>
                    </a:lnTo>
                    <a:lnTo>
                      <a:pt x="102394" y="532914"/>
                    </a:lnTo>
                    <a:close/>
                    <a:moveTo>
                      <a:pt x="0" y="442914"/>
                    </a:moveTo>
                    <a:lnTo>
                      <a:pt x="36000" y="442914"/>
                    </a:lnTo>
                    <a:lnTo>
                      <a:pt x="36000" y="532914"/>
                    </a:lnTo>
                    <a:lnTo>
                      <a:pt x="0" y="532914"/>
                    </a:lnTo>
                    <a:close/>
                    <a:moveTo>
                      <a:pt x="409576" y="295276"/>
                    </a:moveTo>
                    <a:lnTo>
                      <a:pt x="445576" y="295276"/>
                    </a:lnTo>
                    <a:lnTo>
                      <a:pt x="445576" y="385276"/>
                    </a:lnTo>
                    <a:lnTo>
                      <a:pt x="409576" y="385276"/>
                    </a:lnTo>
                    <a:close/>
                    <a:moveTo>
                      <a:pt x="307182" y="295276"/>
                    </a:moveTo>
                    <a:lnTo>
                      <a:pt x="343182" y="295276"/>
                    </a:lnTo>
                    <a:lnTo>
                      <a:pt x="343182" y="385276"/>
                    </a:lnTo>
                    <a:lnTo>
                      <a:pt x="307182" y="385276"/>
                    </a:lnTo>
                    <a:close/>
                    <a:moveTo>
                      <a:pt x="204788" y="295276"/>
                    </a:moveTo>
                    <a:lnTo>
                      <a:pt x="240788" y="295276"/>
                    </a:lnTo>
                    <a:lnTo>
                      <a:pt x="240788" y="385276"/>
                    </a:lnTo>
                    <a:lnTo>
                      <a:pt x="204788" y="385276"/>
                    </a:lnTo>
                    <a:close/>
                    <a:moveTo>
                      <a:pt x="102394" y="295276"/>
                    </a:moveTo>
                    <a:lnTo>
                      <a:pt x="138394" y="295276"/>
                    </a:lnTo>
                    <a:lnTo>
                      <a:pt x="138394" y="385276"/>
                    </a:lnTo>
                    <a:lnTo>
                      <a:pt x="102394" y="385276"/>
                    </a:lnTo>
                    <a:close/>
                    <a:moveTo>
                      <a:pt x="0" y="295276"/>
                    </a:moveTo>
                    <a:lnTo>
                      <a:pt x="36000" y="295276"/>
                    </a:lnTo>
                    <a:lnTo>
                      <a:pt x="36000" y="385276"/>
                    </a:lnTo>
                    <a:lnTo>
                      <a:pt x="0" y="385276"/>
                    </a:lnTo>
                    <a:close/>
                    <a:moveTo>
                      <a:pt x="409576" y="147638"/>
                    </a:moveTo>
                    <a:lnTo>
                      <a:pt x="445576" y="147638"/>
                    </a:lnTo>
                    <a:lnTo>
                      <a:pt x="445576" y="237638"/>
                    </a:lnTo>
                    <a:lnTo>
                      <a:pt x="409576" y="237638"/>
                    </a:lnTo>
                    <a:close/>
                    <a:moveTo>
                      <a:pt x="307182" y="147638"/>
                    </a:moveTo>
                    <a:lnTo>
                      <a:pt x="343182" y="147638"/>
                    </a:lnTo>
                    <a:lnTo>
                      <a:pt x="343182" y="237638"/>
                    </a:lnTo>
                    <a:lnTo>
                      <a:pt x="307182" y="237638"/>
                    </a:lnTo>
                    <a:close/>
                    <a:moveTo>
                      <a:pt x="204788" y="147638"/>
                    </a:moveTo>
                    <a:lnTo>
                      <a:pt x="240788" y="147638"/>
                    </a:lnTo>
                    <a:lnTo>
                      <a:pt x="240788" y="237638"/>
                    </a:lnTo>
                    <a:lnTo>
                      <a:pt x="204788" y="237638"/>
                    </a:lnTo>
                    <a:close/>
                    <a:moveTo>
                      <a:pt x="102394" y="147638"/>
                    </a:moveTo>
                    <a:lnTo>
                      <a:pt x="138394" y="147638"/>
                    </a:lnTo>
                    <a:lnTo>
                      <a:pt x="138394" y="237638"/>
                    </a:lnTo>
                    <a:lnTo>
                      <a:pt x="102394" y="237638"/>
                    </a:lnTo>
                    <a:close/>
                    <a:moveTo>
                      <a:pt x="0" y="147638"/>
                    </a:moveTo>
                    <a:lnTo>
                      <a:pt x="36000" y="147638"/>
                    </a:lnTo>
                    <a:lnTo>
                      <a:pt x="36000" y="237638"/>
                    </a:lnTo>
                    <a:lnTo>
                      <a:pt x="0" y="237638"/>
                    </a:lnTo>
                    <a:close/>
                    <a:moveTo>
                      <a:pt x="409576" y="0"/>
                    </a:moveTo>
                    <a:lnTo>
                      <a:pt x="445576" y="0"/>
                    </a:lnTo>
                    <a:lnTo>
                      <a:pt x="445576" y="90000"/>
                    </a:lnTo>
                    <a:lnTo>
                      <a:pt x="409576" y="90000"/>
                    </a:lnTo>
                    <a:close/>
                    <a:moveTo>
                      <a:pt x="307182" y="0"/>
                    </a:moveTo>
                    <a:lnTo>
                      <a:pt x="343182" y="0"/>
                    </a:lnTo>
                    <a:lnTo>
                      <a:pt x="343182" y="90000"/>
                    </a:lnTo>
                    <a:lnTo>
                      <a:pt x="307182" y="90000"/>
                    </a:lnTo>
                    <a:close/>
                    <a:moveTo>
                      <a:pt x="204788" y="0"/>
                    </a:moveTo>
                    <a:lnTo>
                      <a:pt x="240788" y="0"/>
                    </a:lnTo>
                    <a:lnTo>
                      <a:pt x="240788" y="90000"/>
                    </a:lnTo>
                    <a:lnTo>
                      <a:pt x="204788" y="90000"/>
                    </a:lnTo>
                    <a:close/>
                    <a:moveTo>
                      <a:pt x="102394" y="0"/>
                    </a:moveTo>
                    <a:lnTo>
                      <a:pt x="138394" y="0"/>
                    </a:lnTo>
                    <a:lnTo>
                      <a:pt x="138394" y="90000"/>
                    </a:lnTo>
                    <a:lnTo>
                      <a:pt x="102394" y="90000"/>
                    </a:lnTo>
                    <a:close/>
                    <a:moveTo>
                      <a:pt x="0" y="0"/>
                    </a:moveTo>
                    <a:lnTo>
                      <a:pt x="36000" y="0"/>
                    </a:lnTo>
                    <a:lnTo>
                      <a:pt x="36000" y="90000"/>
                    </a:lnTo>
                    <a:lnTo>
                      <a:pt x="0" y="900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3218717" y="4089551"/>
                <a:ext cx="536038" cy="1080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직각 삼각형 75"/>
            <p:cNvSpPr/>
            <p:nvPr/>
          </p:nvSpPr>
          <p:spPr>
            <a:xfrm>
              <a:off x="3803967" y="4197551"/>
              <a:ext cx="152911" cy="1685702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3580151" y="5234778"/>
              <a:ext cx="468849" cy="66146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640232" y="5308600"/>
              <a:ext cx="360000" cy="528948"/>
            </a:xfrm>
            <a:custGeom>
              <a:avLst/>
              <a:gdLst>
                <a:gd name="connsiteX0" fmla="*/ 0 w 360000"/>
                <a:gd name="connsiteY0" fmla="*/ 525348 h 528948"/>
                <a:gd name="connsiteX1" fmla="*/ 360000 w 360000"/>
                <a:gd name="connsiteY1" fmla="*/ 525348 h 528948"/>
                <a:gd name="connsiteX2" fmla="*/ 360000 w 360000"/>
                <a:gd name="connsiteY2" fmla="*/ 528948 h 528948"/>
                <a:gd name="connsiteX3" fmla="*/ 0 w 360000"/>
                <a:gd name="connsiteY3" fmla="*/ 528948 h 528948"/>
                <a:gd name="connsiteX4" fmla="*/ 0 w 360000"/>
                <a:gd name="connsiteY4" fmla="*/ 466976 h 528948"/>
                <a:gd name="connsiteX5" fmla="*/ 360000 w 360000"/>
                <a:gd name="connsiteY5" fmla="*/ 466976 h 528948"/>
                <a:gd name="connsiteX6" fmla="*/ 360000 w 360000"/>
                <a:gd name="connsiteY6" fmla="*/ 470576 h 528948"/>
                <a:gd name="connsiteX7" fmla="*/ 0 w 360000"/>
                <a:gd name="connsiteY7" fmla="*/ 470576 h 528948"/>
                <a:gd name="connsiteX8" fmla="*/ 0 w 360000"/>
                <a:gd name="connsiteY8" fmla="*/ 408604 h 528948"/>
                <a:gd name="connsiteX9" fmla="*/ 360000 w 360000"/>
                <a:gd name="connsiteY9" fmla="*/ 408604 h 528948"/>
                <a:gd name="connsiteX10" fmla="*/ 360000 w 360000"/>
                <a:gd name="connsiteY10" fmla="*/ 412204 h 528948"/>
                <a:gd name="connsiteX11" fmla="*/ 0 w 360000"/>
                <a:gd name="connsiteY11" fmla="*/ 412204 h 528948"/>
                <a:gd name="connsiteX12" fmla="*/ 0 w 360000"/>
                <a:gd name="connsiteY12" fmla="*/ 350232 h 528948"/>
                <a:gd name="connsiteX13" fmla="*/ 360000 w 360000"/>
                <a:gd name="connsiteY13" fmla="*/ 350232 h 528948"/>
                <a:gd name="connsiteX14" fmla="*/ 360000 w 360000"/>
                <a:gd name="connsiteY14" fmla="*/ 353832 h 528948"/>
                <a:gd name="connsiteX15" fmla="*/ 0 w 360000"/>
                <a:gd name="connsiteY15" fmla="*/ 353832 h 528948"/>
                <a:gd name="connsiteX16" fmla="*/ 0 w 360000"/>
                <a:gd name="connsiteY16" fmla="*/ 291860 h 528948"/>
                <a:gd name="connsiteX17" fmla="*/ 360000 w 360000"/>
                <a:gd name="connsiteY17" fmla="*/ 291860 h 528948"/>
                <a:gd name="connsiteX18" fmla="*/ 360000 w 360000"/>
                <a:gd name="connsiteY18" fmla="*/ 295460 h 528948"/>
                <a:gd name="connsiteX19" fmla="*/ 0 w 360000"/>
                <a:gd name="connsiteY19" fmla="*/ 295460 h 528948"/>
                <a:gd name="connsiteX20" fmla="*/ 0 w 360000"/>
                <a:gd name="connsiteY20" fmla="*/ 233488 h 528948"/>
                <a:gd name="connsiteX21" fmla="*/ 360000 w 360000"/>
                <a:gd name="connsiteY21" fmla="*/ 233488 h 528948"/>
                <a:gd name="connsiteX22" fmla="*/ 360000 w 360000"/>
                <a:gd name="connsiteY22" fmla="*/ 237088 h 528948"/>
                <a:gd name="connsiteX23" fmla="*/ 0 w 360000"/>
                <a:gd name="connsiteY23" fmla="*/ 237088 h 528948"/>
                <a:gd name="connsiteX24" fmla="*/ 0 w 360000"/>
                <a:gd name="connsiteY24" fmla="*/ 175116 h 528948"/>
                <a:gd name="connsiteX25" fmla="*/ 360000 w 360000"/>
                <a:gd name="connsiteY25" fmla="*/ 175116 h 528948"/>
                <a:gd name="connsiteX26" fmla="*/ 360000 w 360000"/>
                <a:gd name="connsiteY26" fmla="*/ 178716 h 528948"/>
                <a:gd name="connsiteX27" fmla="*/ 0 w 360000"/>
                <a:gd name="connsiteY27" fmla="*/ 178716 h 528948"/>
                <a:gd name="connsiteX28" fmla="*/ 0 w 360000"/>
                <a:gd name="connsiteY28" fmla="*/ 116744 h 528948"/>
                <a:gd name="connsiteX29" fmla="*/ 360000 w 360000"/>
                <a:gd name="connsiteY29" fmla="*/ 116744 h 528948"/>
                <a:gd name="connsiteX30" fmla="*/ 360000 w 360000"/>
                <a:gd name="connsiteY30" fmla="*/ 120344 h 528948"/>
                <a:gd name="connsiteX31" fmla="*/ 0 w 360000"/>
                <a:gd name="connsiteY31" fmla="*/ 120344 h 528948"/>
                <a:gd name="connsiteX32" fmla="*/ 0 w 360000"/>
                <a:gd name="connsiteY32" fmla="*/ 58372 h 528948"/>
                <a:gd name="connsiteX33" fmla="*/ 360000 w 360000"/>
                <a:gd name="connsiteY33" fmla="*/ 58372 h 528948"/>
                <a:gd name="connsiteX34" fmla="*/ 360000 w 360000"/>
                <a:gd name="connsiteY34" fmla="*/ 61972 h 528948"/>
                <a:gd name="connsiteX35" fmla="*/ 0 w 360000"/>
                <a:gd name="connsiteY35" fmla="*/ 61972 h 528948"/>
                <a:gd name="connsiteX36" fmla="*/ 0 w 360000"/>
                <a:gd name="connsiteY36" fmla="*/ 0 h 528948"/>
                <a:gd name="connsiteX37" fmla="*/ 360000 w 360000"/>
                <a:gd name="connsiteY37" fmla="*/ 0 h 528948"/>
                <a:gd name="connsiteX38" fmla="*/ 360000 w 360000"/>
                <a:gd name="connsiteY38" fmla="*/ 3600 h 528948"/>
                <a:gd name="connsiteX39" fmla="*/ 0 w 360000"/>
                <a:gd name="connsiteY39" fmla="*/ 3600 h 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0000" h="528948">
                  <a:moveTo>
                    <a:pt x="0" y="525348"/>
                  </a:moveTo>
                  <a:lnTo>
                    <a:pt x="360000" y="525348"/>
                  </a:lnTo>
                  <a:lnTo>
                    <a:pt x="360000" y="528948"/>
                  </a:lnTo>
                  <a:lnTo>
                    <a:pt x="0" y="528948"/>
                  </a:lnTo>
                  <a:close/>
                  <a:moveTo>
                    <a:pt x="0" y="466976"/>
                  </a:moveTo>
                  <a:lnTo>
                    <a:pt x="360000" y="466976"/>
                  </a:lnTo>
                  <a:lnTo>
                    <a:pt x="360000" y="470576"/>
                  </a:lnTo>
                  <a:lnTo>
                    <a:pt x="0" y="470576"/>
                  </a:lnTo>
                  <a:close/>
                  <a:moveTo>
                    <a:pt x="0" y="408604"/>
                  </a:moveTo>
                  <a:lnTo>
                    <a:pt x="360000" y="408604"/>
                  </a:lnTo>
                  <a:lnTo>
                    <a:pt x="360000" y="412204"/>
                  </a:lnTo>
                  <a:lnTo>
                    <a:pt x="0" y="412204"/>
                  </a:lnTo>
                  <a:close/>
                  <a:moveTo>
                    <a:pt x="0" y="350232"/>
                  </a:moveTo>
                  <a:lnTo>
                    <a:pt x="360000" y="350232"/>
                  </a:lnTo>
                  <a:lnTo>
                    <a:pt x="360000" y="353832"/>
                  </a:lnTo>
                  <a:lnTo>
                    <a:pt x="0" y="353832"/>
                  </a:lnTo>
                  <a:close/>
                  <a:moveTo>
                    <a:pt x="0" y="291860"/>
                  </a:moveTo>
                  <a:lnTo>
                    <a:pt x="360000" y="291860"/>
                  </a:lnTo>
                  <a:lnTo>
                    <a:pt x="360000" y="295460"/>
                  </a:lnTo>
                  <a:lnTo>
                    <a:pt x="0" y="295460"/>
                  </a:lnTo>
                  <a:close/>
                  <a:moveTo>
                    <a:pt x="0" y="233488"/>
                  </a:moveTo>
                  <a:lnTo>
                    <a:pt x="360000" y="233488"/>
                  </a:lnTo>
                  <a:lnTo>
                    <a:pt x="360000" y="237088"/>
                  </a:lnTo>
                  <a:lnTo>
                    <a:pt x="0" y="237088"/>
                  </a:lnTo>
                  <a:close/>
                  <a:moveTo>
                    <a:pt x="0" y="175116"/>
                  </a:moveTo>
                  <a:lnTo>
                    <a:pt x="360000" y="175116"/>
                  </a:lnTo>
                  <a:lnTo>
                    <a:pt x="360000" y="178716"/>
                  </a:lnTo>
                  <a:lnTo>
                    <a:pt x="0" y="178716"/>
                  </a:lnTo>
                  <a:close/>
                  <a:moveTo>
                    <a:pt x="0" y="116744"/>
                  </a:moveTo>
                  <a:lnTo>
                    <a:pt x="360000" y="116744"/>
                  </a:lnTo>
                  <a:lnTo>
                    <a:pt x="360000" y="120344"/>
                  </a:lnTo>
                  <a:lnTo>
                    <a:pt x="0" y="120344"/>
                  </a:lnTo>
                  <a:close/>
                  <a:moveTo>
                    <a:pt x="0" y="58372"/>
                  </a:moveTo>
                  <a:lnTo>
                    <a:pt x="360000" y="58372"/>
                  </a:lnTo>
                  <a:lnTo>
                    <a:pt x="360000" y="61972"/>
                  </a:lnTo>
                  <a:lnTo>
                    <a:pt x="0" y="61972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00"/>
                  </a:lnTo>
                  <a:lnTo>
                    <a:pt x="0" y="3600"/>
                  </a:lnTo>
                  <a:close/>
                </a:path>
              </a:pathLst>
            </a:custGeom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593643" y="5074404"/>
              <a:ext cx="808161" cy="827600"/>
              <a:chOff x="7344431" y="4714488"/>
              <a:chExt cx="808161" cy="8276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0160EB6-584E-43F4-9837-9962A5C43925}"/>
                  </a:ext>
                </a:extLst>
              </p:cNvPr>
              <p:cNvSpPr/>
              <p:nvPr/>
            </p:nvSpPr>
            <p:spPr>
              <a:xfrm>
                <a:off x="7344431" y="4714488"/>
                <a:ext cx="808161" cy="827600"/>
              </a:xfrm>
              <a:prstGeom prst="rect">
                <a:avLst/>
              </a:prstGeom>
              <a:solidFill>
                <a:srgbClr val="E4E8EC"/>
              </a:solidFill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7422131" y="4776404"/>
                <a:ext cx="648000" cy="706706"/>
              </a:xfrm>
              <a:custGeom>
                <a:avLst/>
                <a:gdLst>
                  <a:gd name="connsiteX0" fmla="*/ 0 w 648000"/>
                  <a:gd name="connsiteY0" fmla="*/ 703106 h 706706"/>
                  <a:gd name="connsiteX1" fmla="*/ 648000 w 648000"/>
                  <a:gd name="connsiteY1" fmla="*/ 703106 h 706706"/>
                  <a:gd name="connsiteX2" fmla="*/ 648000 w 648000"/>
                  <a:gd name="connsiteY2" fmla="*/ 706706 h 706706"/>
                  <a:gd name="connsiteX3" fmla="*/ 0 w 648000"/>
                  <a:gd name="connsiteY3" fmla="*/ 706706 h 706706"/>
                  <a:gd name="connsiteX4" fmla="*/ 0 w 648000"/>
                  <a:gd name="connsiteY4" fmla="*/ 644734 h 706706"/>
                  <a:gd name="connsiteX5" fmla="*/ 648000 w 648000"/>
                  <a:gd name="connsiteY5" fmla="*/ 644734 h 706706"/>
                  <a:gd name="connsiteX6" fmla="*/ 648000 w 648000"/>
                  <a:gd name="connsiteY6" fmla="*/ 648334 h 706706"/>
                  <a:gd name="connsiteX7" fmla="*/ 0 w 648000"/>
                  <a:gd name="connsiteY7" fmla="*/ 648334 h 706706"/>
                  <a:gd name="connsiteX8" fmla="*/ 0 w 648000"/>
                  <a:gd name="connsiteY8" fmla="*/ 586362 h 706706"/>
                  <a:gd name="connsiteX9" fmla="*/ 648000 w 648000"/>
                  <a:gd name="connsiteY9" fmla="*/ 586362 h 706706"/>
                  <a:gd name="connsiteX10" fmla="*/ 648000 w 648000"/>
                  <a:gd name="connsiteY10" fmla="*/ 589962 h 706706"/>
                  <a:gd name="connsiteX11" fmla="*/ 0 w 648000"/>
                  <a:gd name="connsiteY11" fmla="*/ 589962 h 706706"/>
                  <a:gd name="connsiteX12" fmla="*/ 0 w 648000"/>
                  <a:gd name="connsiteY12" fmla="*/ 525348 h 706706"/>
                  <a:gd name="connsiteX13" fmla="*/ 648000 w 648000"/>
                  <a:gd name="connsiteY13" fmla="*/ 525348 h 706706"/>
                  <a:gd name="connsiteX14" fmla="*/ 648000 w 648000"/>
                  <a:gd name="connsiteY14" fmla="*/ 528948 h 706706"/>
                  <a:gd name="connsiteX15" fmla="*/ 0 w 648000"/>
                  <a:gd name="connsiteY15" fmla="*/ 528948 h 706706"/>
                  <a:gd name="connsiteX16" fmla="*/ 0 w 648000"/>
                  <a:gd name="connsiteY16" fmla="*/ 466976 h 706706"/>
                  <a:gd name="connsiteX17" fmla="*/ 648000 w 648000"/>
                  <a:gd name="connsiteY17" fmla="*/ 466976 h 706706"/>
                  <a:gd name="connsiteX18" fmla="*/ 648000 w 648000"/>
                  <a:gd name="connsiteY18" fmla="*/ 470576 h 706706"/>
                  <a:gd name="connsiteX19" fmla="*/ 0 w 648000"/>
                  <a:gd name="connsiteY19" fmla="*/ 470576 h 706706"/>
                  <a:gd name="connsiteX20" fmla="*/ 0 w 648000"/>
                  <a:gd name="connsiteY20" fmla="*/ 408604 h 706706"/>
                  <a:gd name="connsiteX21" fmla="*/ 648000 w 648000"/>
                  <a:gd name="connsiteY21" fmla="*/ 408604 h 706706"/>
                  <a:gd name="connsiteX22" fmla="*/ 648000 w 648000"/>
                  <a:gd name="connsiteY22" fmla="*/ 412204 h 706706"/>
                  <a:gd name="connsiteX23" fmla="*/ 0 w 648000"/>
                  <a:gd name="connsiteY23" fmla="*/ 412204 h 706706"/>
                  <a:gd name="connsiteX24" fmla="*/ 0 w 648000"/>
                  <a:gd name="connsiteY24" fmla="*/ 350232 h 706706"/>
                  <a:gd name="connsiteX25" fmla="*/ 648000 w 648000"/>
                  <a:gd name="connsiteY25" fmla="*/ 350232 h 706706"/>
                  <a:gd name="connsiteX26" fmla="*/ 648000 w 648000"/>
                  <a:gd name="connsiteY26" fmla="*/ 353832 h 706706"/>
                  <a:gd name="connsiteX27" fmla="*/ 0 w 648000"/>
                  <a:gd name="connsiteY27" fmla="*/ 353832 h 706706"/>
                  <a:gd name="connsiteX28" fmla="*/ 0 w 648000"/>
                  <a:gd name="connsiteY28" fmla="*/ 291860 h 706706"/>
                  <a:gd name="connsiteX29" fmla="*/ 648000 w 648000"/>
                  <a:gd name="connsiteY29" fmla="*/ 291860 h 706706"/>
                  <a:gd name="connsiteX30" fmla="*/ 648000 w 648000"/>
                  <a:gd name="connsiteY30" fmla="*/ 295460 h 706706"/>
                  <a:gd name="connsiteX31" fmla="*/ 0 w 648000"/>
                  <a:gd name="connsiteY31" fmla="*/ 295460 h 706706"/>
                  <a:gd name="connsiteX32" fmla="*/ 0 w 648000"/>
                  <a:gd name="connsiteY32" fmla="*/ 233488 h 706706"/>
                  <a:gd name="connsiteX33" fmla="*/ 648000 w 648000"/>
                  <a:gd name="connsiteY33" fmla="*/ 233488 h 706706"/>
                  <a:gd name="connsiteX34" fmla="*/ 648000 w 648000"/>
                  <a:gd name="connsiteY34" fmla="*/ 237088 h 706706"/>
                  <a:gd name="connsiteX35" fmla="*/ 0 w 648000"/>
                  <a:gd name="connsiteY35" fmla="*/ 237088 h 706706"/>
                  <a:gd name="connsiteX36" fmla="*/ 0 w 648000"/>
                  <a:gd name="connsiteY36" fmla="*/ 175116 h 706706"/>
                  <a:gd name="connsiteX37" fmla="*/ 648000 w 648000"/>
                  <a:gd name="connsiteY37" fmla="*/ 175116 h 706706"/>
                  <a:gd name="connsiteX38" fmla="*/ 648000 w 648000"/>
                  <a:gd name="connsiteY38" fmla="*/ 178716 h 706706"/>
                  <a:gd name="connsiteX39" fmla="*/ 0 w 648000"/>
                  <a:gd name="connsiteY39" fmla="*/ 178716 h 706706"/>
                  <a:gd name="connsiteX40" fmla="*/ 0 w 648000"/>
                  <a:gd name="connsiteY40" fmla="*/ 116744 h 706706"/>
                  <a:gd name="connsiteX41" fmla="*/ 648000 w 648000"/>
                  <a:gd name="connsiteY41" fmla="*/ 116744 h 706706"/>
                  <a:gd name="connsiteX42" fmla="*/ 648000 w 648000"/>
                  <a:gd name="connsiteY42" fmla="*/ 120344 h 706706"/>
                  <a:gd name="connsiteX43" fmla="*/ 0 w 648000"/>
                  <a:gd name="connsiteY43" fmla="*/ 120344 h 706706"/>
                  <a:gd name="connsiteX44" fmla="*/ 0 w 648000"/>
                  <a:gd name="connsiteY44" fmla="*/ 58372 h 706706"/>
                  <a:gd name="connsiteX45" fmla="*/ 648000 w 648000"/>
                  <a:gd name="connsiteY45" fmla="*/ 58372 h 706706"/>
                  <a:gd name="connsiteX46" fmla="*/ 648000 w 648000"/>
                  <a:gd name="connsiteY46" fmla="*/ 61972 h 706706"/>
                  <a:gd name="connsiteX47" fmla="*/ 0 w 648000"/>
                  <a:gd name="connsiteY47" fmla="*/ 61972 h 706706"/>
                  <a:gd name="connsiteX48" fmla="*/ 0 w 648000"/>
                  <a:gd name="connsiteY48" fmla="*/ 0 h 706706"/>
                  <a:gd name="connsiteX49" fmla="*/ 648000 w 648000"/>
                  <a:gd name="connsiteY49" fmla="*/ 0 h 706706"/>
                  <a:gd name="connsiteX50" fmla="*/ 648000 w 648000"/>
                  <a:gd name="connsiteY50" fmla="*/ 3600 h 706706"/>
                  <a:gd name="connsiteX51" fmla="*/ 0 w 648000"/>
                  <a:gd name="connsiteY51" fmla="*/ 3600 h 70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48000" h="706706">
                    <a:moveTo>
                      <a:pt x="0" y="703106"/>
                    </a:moveTo>
                    <a:lnTo>
                      <a:pt x="648000" y="703106"/>
                    </a:lnTo>
                    <a:lnTo>
                      <a:pt x="648000" y="706706"/>
                    </a:lnTo>
                    <a:lnTo>
                      <a:pt x="0" y="706706"/>
                    </a:lnTo>
                    <a:close/>
                    <a:moveTo>
                      <a:pt x="0" y="644734"/>
                    </a:moveTo>
                    <a:lnTo>
                      <a:pt x="648000" y="644734"/>
                    </a:lnTo>
                    <a:lnTo>
                      <a:pt x="648000" y="648334"/>
                    </a:lnTo>
                    <a:lnTo>
                      <a:pt x="0" y="648334"/>
                    </a:lnTo>
                    <a:close/>
                    <a:moveTo>
                      <a:pt x="0" y="586362"/>
                    </a:moveTo>
                    <a:lnTo>
                      <a:pt x="648000" y="586362"/>
                    </a:lnTo>
                    <a:lnTo>
                      <a:pt x="648000" y="589962"/>
                    </a:lnTo>
                    <a:lnTo>
                      <a:pt x="0" y="589962"/>
                    </a:lnTo>
                    <a:close/>
                    <a:moveTo>
                      <a:pt x="0" y="525348"/>
                    </a:moveTo>
                    <a:lnTo>
                      <a:pt x="648000" y="525348"/>
                    </a:lnTo>
                    <a:lnTo>
                      <a:pt x="648000" y="528948"/>
                    </a:lnTo>
                    <a:lnTo>
                      <a:pt x="0" y="528948"/>
                    </a:lnTo>
                    <a:close/>
                    <a:moveTo>
                      <a:pt x="0" y="466976"/>
                    </a:moveTo>
                    <a:lnTo>
                      <a:pt x="648000" y="466976"/>
                    </a:lnTo>
                    <a:lnTo>
                      <a:pt x="648000" y="470576"/>
                    </a:lnTo>
                    <a:lnTo>
                      <a:pt x="0" y="470576"/>
                    </a:lnTo>
                    <a:close/>
                    <a:moveTo>
                      <a:pt x="0" y="408604"/>
                    </a:moveTo>
                    <a:lnTo>
                      <a:pt x="648000" y="408604"/>
                    </a:lnTo>
                    <a:lnTo>
                      <a:pt x="648000" y="412204"/>
                    </a:lnTo>
                    <a:lnTo>
                      <a:pt x="0" y="412204"/>
                    </a:lnTo>
                    <a:close/>
                    <a:moveTo>
                      <a:pt x="0" y="350232"/>
                    </a:moveTo>
                    <a:lnTo>
                      <a:pt x="648000" y="350232"/>
                    </a:lnTo>
                    <a:lnTo>
                      <a:pt x="648000" y="353832"/>
                    </a:lnTo>
                    <a:lnTo>
                      <a:pt x="0" y="353832"/>
                    </a:lnTo>
                    <a:close/>
                    <a:moveTo>
                      <a:pt x="0" y="291860"/>
                    </a:moveTo>
                    <a:lnTo>
                      <a:pt x="648000" y="291860"/>
                    </a:lnTo>
                    <a:lnTo>
                      <a:pt x="648000" y="295460"/>
                    </a:lnTo>
                    <a:lnTo>
                      <a:pt x="0" y="295460"/>
                    </a:lnTo>
                    <a:close/>
                    <a:moveTo>
                      <a:pt x="0" y="233488"/>
                    </a:moveTo>
                    <a:lnTo>
                      <a:pt x="648000" y="233488"/>
                    </a:lnTo>
                    <a:lnTo>
                      <a:pt x="648000" y="237088"/>
                    </a:lnTo>
                    <a:lnTo>
                      <a:pt x="0" y="237088"/>
                    </a:lnTo>
                    <a:close/>
                    <a:moveTo>
                      <a:pt x="0" y="175116"/>
                    </a:moveTo>
                    <a:lnTo>
                      <a:pt x="648000" y="175116"/>
                    </a:lnTo>
                    <a:lnTo>
                      <a:pt x="648000" y="178716"/>
                    </a:lnTo>
                    <a:lnTo>
                      <a:pt x="0" y="178716"/>
                    </a:lnTo>
                    <a:close/>
                    <a:moveTo>
                      <a:pt x="0" y="116744"/>
                    </a:moveTo>
                    <a:lnTo>
                      <a:pt x="648000" y="116744"/>
                    </a:lnTo>
                    <a:lnTo>
                      <a:pt x="648000" y="120344"/>
                    </a:lnTo>
                    <a:lnTo>
                      <a:pt x="0" y="120344"/>
                    </a:lnTo>
                    <a:close/>
                    <a:moveTo>
                      <a:pt x="0" y="58372"/>
                    </a:moveTo>
                    <a:lnTo>
                      <a:pt x="648000" y="58372"/>
                    </a:lnTo>
                    <a:lnTo>
                      <a:pt x="648000" y="61972"/>
                    </a:lnTo>
                    <a:lnTo>
                      <a:pt x="0" y="61972"/>
                    </a:lnTo>
                    <a:close/>
                    <a:moveTo>
                      <a:pt x="0" y="0"/>
                    </a:moveTo>
                    <a:lnTo>
                      <a:pt x="648000" y="0"/>
                    </a:lnTo>
                    <a:lnTo>
                      <a:pt x="648000" y="3600"/>
                    </a:lnTo>
                    <a:lnTo>
                      <a:pt x="0" y="3600"/>
                    </a:lnTo>
                    <a:close/>
                  </a:path>
                </a:pathLst>
              </a:custGeom>
              <a:ln w="31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5515445" y="4452191"/>
              <a:ext cx="45719" cy="144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각 삼각형 82"/>
            <p:cNvSpPr/>
            <p:nvPr/>
          </p:nvSpPr>
          <p:spPr>
            <a:xfrm>
              <a:off x="4270520" y="3859920"/>
              <a:ext cx="152911" cy="2046524"/>
            </a:xfrm>
            <a:prstGeom prst="rtTriangle">
              <a:avLst/>
            </a:prstGeom>
            <a:solidFill>
              <a:schemeClr val="tx1">
                <a:alpha val="47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17472" y="4693221"/>
              <a:ext cx="628112" cy="1208783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308216" y="4736164"/>
              <a:ext cx="445576" cy="1123466"/>
            </a:xfrm>
            <a:custGeom>
              <a:avLst/>
              <a:gdLst>
                <a:gd name="connsiteX0" fmla="*/ 409576 w 445576"/>
                <a:gd name="connsiteY0" fmla="*/ 1033466 h 1123466"/>
                <a:gd name="connsiteX1" fmla="*/ 445576 w 445576"/>
                <a:gd name="connsiteY1" fmla="*/ 1033466 h 1123466"/>
                <a:gd name="connsiteX2" fmla="*/ 445576 w 445576"/>
                <a:gd name="connsiteY2" fmla="*/ 1123466 h 1123466"/>
                <a:gd name="connsiteX3" fmla="*/ 409576 w 445576"/>
                <a:gd name="connsiteY3" fmla="*/ 1123466 h 1123466"/>
                <a:gd name="connsiteX4" fmla="*/ 307182 w 445576"/>
                <a:gd name="connsiteY4" fmla="*/ 1033466 h 1123466"/>
                <a:gd name="connsiteX5" fmla="*/ 343182 w 445576"/>
                <a:gd name="connsiteY5" fmla="*/ 1033466 h 1123466"/>
                <a:gd name="connsiteX6" fmla="*/ 343182 w 445576"/>
                <a:gd name="connsiteY6" fmla="*/ 1123466 h 1123466"/>
                <a:gd name="connsiteX7" fmla="*/ 307182 w 445576"/>
                <a:gd name="connsiteY7" fmla="*/ 1123466 h 1123466"/>
                <a:gd name="connsiteX8" fmla="*/ 204788 w 445576"/>
                <a:gd name="connsiteY8" fmla="*/ 1033466 h 1123466"/>
                <a:gd name="connsiteX9" fmla="*/ 240788 w 445576"/>
                <a:gd name="connsiteY9" fmla="*/ 1033466 h 1123466"/>
                <a:gd name="connsiteX10" fmla="*/ 240788 w 445576"/>
                <a:gd name="connsiteY10" fmla="*/ 1123466 h 1123466"/>
                <a:gd name="connsiteX11" fmla="*/ 204788 w 445576"/>
                <a:gd name="connsiteY11" fmla="*/ 1123466 h 1123466"/>
                <a:gd name="connsiteX12" fmla="*/ 102394 w 445576"/>
                <a:gd name="connsiteY12" fmla="*/ 1033466 h 1123466"/>
                <a:gd name="connsiteX13" fmla="*/ 138394 w 445576"/>
                <a:gd name="connsiteY13" fmla="*/ 1033466 h 1123466"/>
                <a:gd name="connsiteX14" fmla="*/ 138394 w 445576"/>
                <a:gd name="connsiteY14" fmla="*/ 1123466 h 1123466"/>
                <a:gd name="connsiteX15" fmla="*/ 102394 w 445576"/>
                <a:gd name="connsiteY15" fmla="*/ 1123466 h 1123466"/>
                <a:gd name="connsiteX16" fmla="*/ 0 w 445576"/>
                <a:gd name="connsiteY16" fmla="*/ 1033466 h 1123466"/>
                <a:gd name="connsiteX17" fmla="*/ 36000 w 445576"/>
                <a:gd name="connsiteY17" fmla="*/ 1033466 h 1123466"/>
                <a:gd name="connsiteX18" fmla="*/ 36000 w 445576"/>
                <a:gd name="connsiteY18" fmla="*/ 1123466 h 1123466"/>
                <a:gd name="connsiteX19" fmla="*/ 0 w 445576"/>
                <a:gd name="connsiteY19" fmla="*/ 1123466 h 1123466"/>
                <a:gd name="connsiteX20" fmla="*/ 409576 w 445576"/>
                <a:gd name="connsiteY20" fmla="*/ 885828 h 1123466"/>
                <a:gd name="connsiteX21" fmla="*/ 445576 w 445576"/>
                <a:gd name="connsiteY21" fmla="*/ 885828 h 1123466"/>
                <a:gd name="connsiteX22" fmla="*/ 445576 w 445576"/>
                <a:gd name="connsiteY22" fmla="*/ 975828 h 1123466"/>
                <a:gd name="connsiteX23" fmla="*/ 409576 w 445576"/>
                <a:gd name="connsiteY23" fmla="*/ 975828 h 1123466"/>
                <a:gd name="connsiteX24" fmla="*/ 307182 w 445576"/>
                <a:gd name="connsiteY24" fmla="*/ 885828 h 1123466"/>
                <a:gd name="connsiteX25" fmla="*/ 343182 w 445576"/>
                <a:gd name="connsiteY25" fmla="*/ 885828 h 1123466"/>
                <a:gd name="connsiteX26" fmla="*/ 343182 w 445576"/>
                <a:gd name="connsiteY26" fmla="*/ 975828 h 1123466"/>
                <a:gd name="connsiteX27" fmla="*/ 307182 w 445576"/>
                <a:gd name="connsiteY27" fmla="*/ 975828 h 1123466"/>
                <a:gd name="connsiteX28" fmla="*/ 204788 w 445576"/>
                <a:gd name="connsiteY28" fmla="*/ 885828 h 1123466"/>
                <a:gd name="connsiteX29" fmla="*/ 240788 w 445576"/>
                <a:gd name="connsiteY29" fmla="*/ 885828 h 1123466"/>
                <a:gd name="connsiteX30" fmla="*/ 240788 w 445576"/>
                <a:gd name="connsiteY30" fmla="*/ 975828 h 1123466"/>
                <a:gd name="connsiteX31" fmla="*/ 204788 w 445576"/>
                <a:gd name="connsiteY31" fmla="*/ 975828 h 1123466"/>
                <a:gd name="connsiteX32" fmla="*/ 102394 w 445576"/>
                <a:gd name="connsiteY32" fmla="*/ 885828 h 1123466"/>
                <a:gd name="connsiteX33" fmla="*/ 138394 w 445576"/>
                <a:gd name="connsiteY33" fmla="*/ 885828 h 1123466"/>
                <a:gd name="connsiteX34" fmla="*/ 138394 w 445576"/>
                <a:gd name="connsiteY34" fmla="*/ 975828 h 1123466"/>
                <a:gd name="connsiteX35" fmla="*/ 102394 w 445576"/>
                <a:gd name="connsiteY35" fmla="*/ 975828 h 1123466"/>
                <a:gd name="connsiteX36" fmla="*/ 0 w 445576"/>
                <a:gd name="connsiteY36" fmla="*/ 885828 h 1123466"/>
                <a:gd name="connsiteX37" fmla="*/ 36000 w 445576"/>
                <a:gd name="connsiteY37" fmla="*/ 885828 h 1123466"/>
                <a:gd name="connsiteX38" fmla="*/ 36000 w 445576"/>
                <a:gd name="connsiteY38" fmla="*/ 975828 h 1123466"/>
                <a:gd name="connsiteX39" fmla="*/ 0 w 445576"/>
                <a:gd name="connsiteY39" fmla="*/ 975828 h 1123466"/>
                <a:gd name="connsiteX40" fmla="*/ 409576 w 445576"/>
                <a:gd name="connsiteY40" fmla="*/ 738190 h 1123466"/>
                <a:gd name="connsiteX41" fmla="*/ 445576 w 445576"/>
                <a:gd name="connsiteY41" fmla="*/ 738190 h 1123466"/>
                <a:gd name="connsiteX42" fmla="*/ 445576 w 445576"/>
                <a:gd name="connsiteY42" fmla="*/ 828190 h 1123466"/>
                <a:gd name="connsiteX43" fmla="*/ 409576 w 445576"/>
                <a:gd name="connsiteY43" fmla="*/ 828190 h 1123466"/>
                <a:gd name="connsiteX44" fmla="*/ 307182 w 445576"/>
                <a:gd name="connsiteY44" fmla="*/ 738190 h 1123466"/>
                <a:gd name="connsiteX45" fmla="*/ 343182 w 445576"/>
                <a:gd name="connsiteY45" fmla="*/ 738190 h 1123466"/>
                <a:gd name="connsiteX46" fmla="*/ 343182 w 445576"/>
                <a:gd name="connsiteY46" fmla="*/ 828190 h 1123466"/>
                <a:gd name="connsiteX47" fmla="*/ 307182 w 445576"/>
                <a:gd name="connsiteY47" fmla="*/ 828190 h 1123466"/>
                <a:gd name="connsiteX48" fmla="*/ 204788 w 445576"/>
                <a:gd name="connsiteY48" fmla="*/ 738190 h 1123466"/>
                <a:gd name="connsiteX49" fmla="*/ 240788 w 445576"/>
                <a:gd name="connsiteY49" fmla="*/ 738190 h 1123466"/>
                <a:gd name="connsiteX50" fmla="*/ 240788 w 445576"/>
                <a:gd name="connsiteY50" fmla="*/ 828190 h 1123466"/>
                <a:gd name="connsiteX51" fmla="*/ 204788 w 445576"/>
                <a:gd name="connsiteY51" fmla="*/ 828190 h 1123466"/>
                <a:gd name="connsiteX52" fmla="*/ 102394 w 445576"/>
                <a:gd name="connsiteY52" fmla="*/ 738190 h 1123466"/>
                <a:gd name="connsiteX53" fmla="*/ 138394 w 445576"/>
                <a:gd name="connsiteY53" fmla="*/ 738190 h 1123466"/>
                <a:gd name="connsiteX54" fmla="*/ 138394 w 445576"/>
                <a:gd name="connsiteY54" fmla="*/ 828190 h 1123466"/>
                <a:gd name="connsiteX55" fmla="*/ 102394 w 445576"/>
                <a:gd name="connsiteY55" fmla="*/ 828190 h 1123466"/>
                <a:gd name="connsiteX56" fmla="*/ 0 w 445576"/>
                <a:gd name="connsiteY56" fmla="*/ 738190 h 1123466"/>
                <a:gd name="connsiteX57" fmla="*/ 36000 w 445576"/>
                <a:gd name="connsiteY57" fmla="*/ 738190 h 1123466"/>
                <a:gd name="connsiteX58" fmla="*/ 36000 w 445576"/>
                <a:gd name="connsiteY58" fmla="*/ 828190 h 1123466"/>
                <a:gd name="connsiteX59" fmla="*/ 0 w 445576"/>
                <a:gd name="connsiteY59" fmla="*/ 828190 h 1123466"/>
                <a:gd name="connsiteX60" fmla="*/ 409576 w 445576"/>
                <a:gd name="connsiteY60" fmla="*/ 590552 h 1123466"/>
                <a:gd name="connsiteX61" fmla="*/ 445576 w 445576"/>
                <a:gd name="connsiteY61" fmla="*/ 590552 h 1123466"/>
                <a:gd name="connsiteX62" fmla="*/ 445576 w 445576"/>
                <a:gd name="connsiteY62" fmla="*/ 680552 h 1123466"/>
                <a:gd name="connsiteX63" fmla="*/ 409576 w 445576"/>
                <a:gd name="connsiteY63" fmla="*/ 680552 h 1123466"/>
                <a:gd name="connsiteX64" fmla="*/ 307182 w 445576"/>
                <a:gd name="connsiteY64" fmla="*/ 590552 h 1123466"/>
                <a:gd name="connsiteX65" fmla="*/ 343182 w 445576"/>
                <a:gd name="connsiteY65" fmla="*/ 590552 h 1123466"/>
                <a:gd name="connsiteX66" fmla="*/ 343182 w 445576"/>
                <a:gd name="connsiteY66" fmla="*/ 680552 h 1123466"/>
                <a:gd name="connsiteX67" fmla="*/ 307182 w 445576"/>
                <a:gd name="connsiteY67" fmla="*/ 680552 h 1123466"/>
                <a:gd name="connsiteX68" fmla="*/ 204788 w 445576"/>
                <a:gd name="connsiteY68" fmla="*/ 590552 h 1123466"/>
                <a:gd name="connsiteX69" fmla="*/ 240788 w 445576"/>
                <a:gd name="connsiteY69" fmla="*/ 590552 h 1123466"/>
                <a:gd name="connsiteX70" fmla="*/ 240788 w 445576"/>
                <a:gd name="connsiteY70" fmla="*/ 680552 h 1123466"/>
                <a:gd name="connsiteX71" fmla="*/ 204788 w 445576"/>
                <a:gd name="connsiteY71" fmla="*/ 680552 h 1123466"/>
                <a:gd name="connsiteX72" fmla="*/ 102394 w 445576"/>
                <a:gd name="connsiteY72" fmla="*/ 590552 h 1123466"/>
                <a:gd name="connsiteX73" fmla="*/ 138394 w 445576"/>
                <a:gd name="connsiteY73" fmla="*/ 590552 h 1123466"/>
                <a:gd name="connsiteX74" fmla="*/ 138394 w 445576"/>
                <a:gd name="connsiteY74" fmla="*/ 680552 h 1123466"/>
                <a:gd name="connsiteX75" fmla="*/ 102394 w 445576"/>
                <a:gd name="connsiteY75" fmla="*/ 680552 h 1123466"/>
                <a:gd name="connsiteX76" fmla="*/ 0 w 445576"/>
                <a:gd name="connsiteY76" fmla="*/ 590552 h 1123466"/>
                <a:gd name="connsiteX77" fmla="*/ 36000 w 445576"/>
                <a:gd name="connsiteY77" fmla="*/ 590552 h 1123466"/>
                <a:gd name="connsiteX78" fmla="*/ 36000 w 445576"/>
                <a:gd name="connsiteY78" fmla="*/ 680552 h 1123466"/>
                <a:gd name="connsiteX79" fmla="*/ 0 w 445576"/>
                <a:gd name="connsiteY79" fmla="*/ 680552 h 1123466"/>
                <a:gd name="connsiteX80" fmla="*/ 409576 w 445576"/>
                <a:gd name="connsiteY80" fmla="*/ 442914 h 1123466"/>
                <a:gd name="connsiteX81" fmla="*/ 445576 w 445576"/>
                <a:gd name="connsiteY81" fmla="*/ 442914 h 1123466"/>
                <a:gd name="connsiteX82" fmla="*/ 445576 w 445576"/>
                <a:gd name="connsiteY82" fmla="*/ 532914 h 1123466"/>
                <a:gd name="connsiteX83" fmla="*/ 409576 w 445576"/>
                <a:gd name="connsiteY83" fmla="*/ 532914 h 1123466"/>
                <a:gd name="connsiteX84" fmla="*/ 307182 w 445576"/>
                <a:gd name="connsiteY84" fmla="*/ 442914 h 1123466"/>
                <a:gd name="connsiteX85" fmla="*/ 343182 w 445576"/>
                <a:gd name="connsiteY85" fmla="*/ 442914 h 1123466"/>
                <a:gd name="connsiteX86" fmla="*/ 343182 w 445576"/>
                <a:gd name="connsiteY86" fmla="*/ 532914 h 1123466"/>
                <a:gd name="connsiteX87" fmla="*/ 307182 w 445576"/>
                <a:gd name="connsiteY87" fmla="*/ 532914 h 1123466"/>
                <a:gd name="connsiteX88" fmla="*/ 204788 w 445576"/>
                <a:gd name="connsiteY88" fmla="*/ 442914 h 1123466"/>
                <a:gd name="connsiteX89" fmla="*/ 240788 w 445576"/>
                <a:gd name="connsiteY89" fmla="*/ 442914 h 1123466"/>
                <a:gd name="connsiteX90" fmla="*/ 240788 w 445576"/>
                <a:gd name="connsiteY90" fmla="*/ 532914 h 1123466"/>
                <a:gd name="connsiteX91" fmla="*/ 204788 w 445576"/>
                <a:gd name="connsiteY91" fmla="*/ 532914 h 1123466"/>
                <a:gd name="connsiteX92" fmla="*/ 102394 w 445576"/>
                <a:gd name="connsiteY92" fmla="*/ 442914 h 1123466"/>
                <a:gd name="connsiteX93" fmla="*/ 138394 w 445576"/>
                <a:gd name="connsiteY93" fmla="*/ 442914 h 1123466"/>
                <a:gd name="connsiteX94" fmla="*/ 138394 w 445576"/>
                <a:gd name="connsiteY94" fmla="*/ 532914 h 1123466"/>
                <a:gd name="connsiteX95" fmla="*/ 102394 w 445576"/>
                <a:gd name="connsiteY95" fmla="*/ 532914 h 1123466"/>
                <a:gd name="connsiteX96" fmla="*/ 0 w 445576"/>
                <a:gd name="connsiteY96" fmla="*/ 442914 h 1123466"/>
                <a:gd name="connsiteX97" fmla="*/ 36000 w 445576"/>
                <a:gd name="connsiteY97" fmla="*/ 442914 h 1123466"/>
                <a:gd name="connsiteX98" fmla="*/ 36000 w 445576"/>
                <a:gd name="connsiteY98" fmla="*/ 532914 h 1123466"/>
                <a:gd name="connsiteX99" fmla="*/ 0 w 445576"/>
                <a:gd name="connsiteY99" fmla="*/ 532914 h 1123466"/>
                <a:gd name="connsiteX100" fmla="*/ 409576 w 445576"/>
                <a:gd name="connsiteY100" fmla="*/ 295276 h 1123466"/>
                <a:gd name="connsiteX101" fmla="*/ 445576 w 445576"/>
                <a:gd name="connsiteY101" fmla="*/ 295276 h 1123466"/>
                <a:gd name="connsiteX102" fmla="*/ 445576 w 445576"/>
                <a:gd name="connsiteY102" fmla="*/ 385276 h 1123466"/>
                <a:gd name="connsiteX103" fmla="*/ 409576 w 445576"/>
                <a:gd name="connsiteY103" fmla="*/ 385276 h 1123466"/>
                <a:gd name="connsiteX104" fmla="*/ 307182 w 445576"/>
                <a:gd name="connsiteY104" fmla="*/ 295276 h 1123466"/>
                <a:gd name="connsiteX105" fmla="*/ 343182 w 445576"/>
                <a:gd name="connsiteY105" fmla="*/ 295276 h 1123466"/>
                <a:gd name="connsiteX106" fmla="*/ 343182 w 445576"/>
                <a:gd name="connsiteY106" fmla="*/ 385276 h 1123466"/>
                <a:gd name="connsiteX107" fmla="*/ 307182 w 445576"/>
                <a:gd name="connsiteY107" fmla="*/ 385276 h 1123466"/>
                <a:gd name="connsiteX108" fmla="*/ 204788 w 445576"/>
                <a:gd name="connsiteY108" fmla="*/ 295276 h 1123466"/>
                <a:gd name="connsiteX109" fmla="*/ 240788 w 445576"/>
                <a:gd name="connsiteY109" fmla="*/ 295276 h 1123466"/>
                <a:gd name="connsiteX110" fmla="*/ 240788 w 445576"/>
                <a:gd name="connsiteY110" fmla="*/ 385276 h 1123466"/>
                <a:gd name="connsiteX111" fmla="*/ 204788 w 445576"/>
                <a:gd name="connsiteY111" fmla="*/ 385276 h 1123466"/>
                <a:gd name="connsiteX112" fmla="*/ 102394 w 445576"/>
                <a:gd name="connsiteY112" fmla="*/ 295276 h 1123466"/>
                <a:gd name="connsiteX113" fmla="*/ 138394 w 445576"/>
                <a:gd name="connsiteY113" fmla="*/ 295276 h 1123466"/>
                <a:gd name="connsiteX114" fmla="*/ 138394 w 445576"/>
                <a:gd name="connsiteY114" fmla="*/ 385276 h 1123466"/>
                <a:gd name="connsiteX115" fmla="*/ 102394 w 445576"/>
                <a:gd name="connsiteY115" fmla="*/ 385276 h 1123466"/>
                <a:gd name="connsiteX116" fmla="*/ 0 w 445576"/>
                <a:gd name="connsiteY116" fmla="*/ 295276 h 1123466"/>
                <a:gd name="connsiteX117" fmla="*/ 36000 w 445576"/>
                <a:gd name="connsiteY117" fmla="*/ 295276 h 1123466"/>
                <a:gd name="connsiteX118" fmla="*/ 36000 w 445576"/>
                <a:gd name="connsiteY118" fmla="*/ 385276 h 1123466"/>
                <a:gd name="connsiteX119" fmla="*/ 0 w 445576"/>
                <a:gd name="connsiteY119" fmla="*/ 385276 h 1123466"/>
                <a:gd name="connsiteX120" fmla="*/ 409576 w 445576"/>
                <a:gd name="connsiteY120" fmla="*/ 147638 h 1123466"/>
                <a:gd name="connsiteX121" fmla="*/ 445576 w 445576"/>
                <a:gd name="connsiteY121" fmla="*/ 147638 h 1123466"/>
                <a:gd name="connsiteX122" fmla="*/ 445576 w 445576"/>
                <a:gd name="connsiteY122" fmla="*/ 237638 h 1123466"/>
                <a:gd name="connsiteX123" fmla="*/ 409576 w 445576"/>
                <a:gd name="connsiteY123" fmla="*/ 237638 h 1123466"/>
                <a:gd name="connsiteX124" fmla="*/ 307182 w 445576"/>
                <a:gd name="connsiteY124" fmla="*/ 147638 h 1123466"/>
                <a:gd name="connsiteX125" fmla="*/ 343182 w 445576"/>
                <a:gd name="connsiteY125" fmla="*/ 147638 h 1123466"/>
                <a:gd name="connsiteX126" fmla="*/ 343182 w 445576"/>
                <a:gd name="connsiteY126" fmla="*/ 237638 h 1123466"/>
                <a:gd name="connsiteX127" fmla="*/ 307182 w 445576"/>
                <a:gd name="connsiteY127" fmla="*/ 237638 h 1123466"/>
                <a:gd name="connsiteX128" fmla="*/ 204788 w 445576"/>
                <a:gd name="connsiteY128" fmla="*/ 147638 h 1123466"/>
                <a:gd name="connsiteX129" fmla="*/ 240788 w 445576"/>
                <a:gd name="connsiteY129" fmla="*/ 147638 h 1123466"/>
                <a:gd name="connsiteX130" fmla="*/ 240788 w 445576"/>
                <a:gd name="connsiteY130" fmla="*/ 237638 h 1123466"/>
                <a:gd name="connsiteX131" fmla="*/ 204788 w 445576"/>
                <a:gd name="connsiteY131" fmla="*/ 237638 h 1123466"/>
                <a:gd name="connsiteX132" fmla="*/ 102394 w 445576"/>
                <a:gd name="connsiteY132" fmla="*/ 147638 h 1123466"/>
                <a:gd name="connsiteX133" fmla="*/ 138394 w 445576"/>
                <a:gd name="connsiteY133" fmla="*/ 147638 h 1123466"/>
                <a:gd name="connsiteX134" fmla="*/ 138394 w 445576"/>
                <a:gd name="connsiteY134" fmla="*/ 237638 h 1123466"/>
                <a:gd name="connsiteX135" fmla="*/ 102394 w 445576"/>
                <a:gd name="connsiteY135" fmla="*/ 237638 h 1123466"/>
                <a:gd name="connsiteX136" fmla="*/ 0 w 445576"/>
                <a:gd name="connsiteY136" fmla="*/ 147638 h 1123466"/>
                <a:gd name="connsiteX137" fmla="*/ 36000 w 445576"/>
                <a:gd name="connsiteY137" fmla="*/ 147638 h 1123466"/>
                <a:gd name="connsiteX138" fmla="*/ 36000 w 445576"/>
                <a:gd name="connsiteY138" fmla="*/ 237638 h 1123466"/>
                <a:gd name="connsiteX139" fmla="*/ 0 w 445576"/>
                <a:gd name="connsiteY139" fmla="*/ 237638 h 1123466"/>
                <a:gd name="connsiteX140" fmla="*/ 409576 w 445576"/>
                <a:gd name="connsiteY140" fmla="*/ 0 h 1123466"/>
                <a:gd name="connsiteX141" fmla="*/ 445576 w 445576"/>
                <a:gd name="connsiteY141" fmla="*/ 0 h 1123466"/>
                <a:gd name="connsiteX142" fmla="*/ 445576 w 445576"/>
                <a:gd name="connsiteY142" fmla="*/ 90000 h 1123466"/>
                <a:gd name="connsiteX143" fmla="*/ 409576 w 445576"/>
                <a:gd name="connsiteY143" fmla="*/ 90000 h 1123466"/>
                <a:gd name="connsiteX144" fmla="*/ 307182 w 445576"/>
                <a:gd name="connsiteY144" fmla="*/ 0 h 1123466"/>
                <a:gd name="connsiteX145" fmla="*/ 343182 w 445576"/>
                <a:gd name="connsiteY145" fmla="*/ 0 h 1123466"/>
                <a:gd name="connsiteX146" fmla="*/ 343182 w 445576"/>
                <a:gd name="connsiteY146" fmla="*/ 90000 h 1123466"/>
                <a:gd name="connsiteX147" fmla="*/ 307182 w 445576"/>
                <a:gd name="connsiteY147" fmla="*/ 90000 h 1123466"/>
                <a:gd name="connsiteX148" fmla="*/ 204788 w 445576"/>
                <a:gd name="connsiteY148" fmla="*/ 0 h 1123466"/>
                <a:gd name="connsiteX149" fmla="*/ 240788 w 445576"/>
                <a:gd name="connsiteY149" fmla="*/ 0 h 1123466"/>
                <a:gd name="connsiteX150" fmla="*/ 240788 w 445576"/>
                <a:gd name="connsiteY150" fmla="*/ 90000 h 1123466"/>
                <a:gd name="connsiteX151" fmla="*/ 204788 w 445576"/>
                <a:gd name="connsiteY151" fmla="*/ 90000 h 1123466"/>
                <a:gd name="connsiteX152" fmla="*/ 102394 w 445576"/>
                <a:gd name="connsiteY152" fmla="*/ 0 h 1123466"/>
                <a:gd name="connsiteX153" fmla="*/ 138394 w 445576"/>
                <a:gd name="connsiteY153" fmla="*/ 0 h 1123466"/>
                <a:gd name="connsiteX154" fmla="*/ 138394 w 445576"/>
                <a:gd name="connsiteY154" fmla="*/ 90000 h 1123466"/>
                <a:gd name="connsiteX155" fmla="*/ 102394 w 445576"/>
                <a:gd name="connsiteY155" fmla="*/ 90000 h 1123466"/>
                <a:gd name="connsiteX156" fmla="*/ 0 w 445576"/>
                <a:gd name="connsiteY156" fmla="*/ 0 h 1123466"/>
                <a:gd name="connsiteX157" fmla="*/ 36000 w 445576"/>
                <a:gd name="connsiteY157" fmla="*/ 0 h 1123466"/>
                <a:gd name="connsiteX158" fmla="*/ 36000 w 445576"/>
                <a:gd name="connsiteY158" fmla="*/ 90000 h 1123466"/>
                <a:gd name="connsiteX159" fmla="*/ 0 w 445576"/>
                <a:gd name="connsiteY159" fmla="*/ 90000 h 112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45576" h="1123466">
                  <a:moveTo>
                    <a:pt x="409576" y="1033466"/>
                  </a:moveTo>
                  <a:lnTo>
                    <a:pt x="445576" y="1033466"/>
                  </a:lnTo>
                  <a:lnTo>
                    <a:pt x="445576" y="1123466"/>
                  </a:lnTo>
                  <a:lnTo>
                    <a:pt x="409576" y="1123466"/>
                  </a:lnTo>
                  <a:close/>
                  <a:moveTo>
                    <a:pt x="307182" y="1033466"/>
                  </a:moveTo>
                  <a:lnTo>
                    <a:pt x="343182" y="1033466"/>
                  </a:lnTo>
                  <a:lnTo>
                    <a:pt x="343182" y="1123466"/>
                  </a:lnTo>
                  <a:lnTo>
                    <a:pt x="307182" y="1123466"/>
                  </a:lnTo>
                  <a:close/>
                  <a:moveTo>
                    <a:pt x="204788" y="1033466"/>
                  </a:moveTo>
                  <a:lnTo>
                    <a:pt x="240788" y="1033466"/>
                  </a:lnTo>
                  <a:lnTo>
                    <a:pt x="240788" y="1123466"/>
                  </a:lnTo>
                  <a:lnTo>
                    <a:pt x="204788" y="1123466"/>
                  </a:lnTo>
                  <a:close/>
                  <a:moveTo>
                    <a:pt x="102394" y="1033466"/>
                  </a:moveTo>
                  <a:lnTo>
                    <a:pt x="138394" y="1033466"/>
                  </a:lnTo>
                  <a:lnTo>
                    <a:pt x="138394" y="1123466"/>
                  </a:lnTo>
                  <a:lnTo>
                    <a:pt x="102394" y="1123466"/>
                  </a:lnTo>
                  <a:close/>
                  <a:moveTo>
                    <a:pt x="0" y="1033466"/>
                  </a:moveTo>
                  <a:lnTo>
                    <a:pt x="36000" y="1033466"/>
                  </a:lnTo>
                  <a:lnTo>
                    <a:pt x="36000" y="1123466"/>
                  </a:lnTo>
                  <a:lnTo>
                    <a:pt x="0" y="1123466"/>
                  </a:lnTo>
                  <a:close/>
                  <a:moveTo>
                    <a:pt x="409576" y="885828"/>
                  </a:moveTo>
                  <a:lnTo>
                    <a:pt x="445576" y="885828"/>
                  </a:lnTo>
                  <a:lnTo>
                    <a:pt x="445576" y="975828"/>
                  </a:lnTo>
                  <a:lnTo>
                    <a:pt x="409576" y="975828"/>
                  </a:lnTo>
                  <a:close/>
                  <a:moveTo>
                    <a:pt x="307182" y="885828"/>
                  </a:moveTo>
                  <a:lnTo>
                    <a:pt x="343182" y="885828"/>
                  </a:lnTo>
                  <a:lnTo>
                    <a:pt x="343182" y="975828"/>
                  </a:lnTo>
                  <a:lnTo>
                    <a:pt x="307182" y="975828"/>
                  </a:lnTo>
                  <a:close/>
                  <a:moveTo>
                    <a:pt x="204788" y="885828"/>
                  </a:moveTo>
                  <a:lnTo>
                    <a:pt x="240788" y="885828"/>
                  </a:lnTo>
                  <a:lnTo>
                    <a:pt x="240788" y="975828"/>
                  </a:lnTo>
                  <a:lnTo>
                    <a:pt x="204788" y="975828"/>
                  </a:lnTo>
                  <a:close/>
                  <a:moveTo>
                    <a:pt x="102394" y="885828"/>
                  </a:moveTo>
                  <a:lnTo>
                    <a:pt x="138394" y="885828"/>
                  </a:lnTo>
                  <a:lnTo>
                    <a:pt x="138394" y="975828"/>
                  </a:lnTo>
                  <a:lnTo>
                    <a:pt x="102394" y="975828"/>
                  </a:lnTo>
                  <a:close/>
                  <a:moveTo>
                    <a:pt x="0" y="885828"/>
                  </a:moveTo>
                  <a:lnTo>
                    <a:pt x="36000" y="885828"/>
                  </a:lnTo>
                  <a:lnTo>
                    <a:pt x="36000" y="975828"/>
                  </a:lnTo>
                  <a:lnTo>
                    <a:pt x="0" y="975828"/>
                  </a:lnTo>
                  <a:close/>
                  <a:moveTo>
                    <a:pt x="409576" y="738190"/>
                  </a:moveTo>
                  <a:lnTo>
                    <a:pt x="445576" y="738190"/>
                  </a:lnTo>
                  <a:lnTo>
                    <a:pt x="445576" y="828190"/>
                  </a:lnTo>
                  <a:lnTo>
                    <a:pt x="409576" y="828190"/>
                  </a:lnTo>
                  <a:close/>
                  <a:moveTo>
                    <a:pt x="307182" y="738190"/>
                  </a:moveTo>
                  <a:lnTo>
                    <a:pt x="343182" y="738190"/>
                  </a:lnTo>
                  <a:lnTo>
                    <a:pt x="343182" y="828190"/>
                  </a:lnTo>
                  <a:lnTo>
                    <a:pt x="307182" y="828190"/>
                  </a:lnTo>
                  <a:close/>
                  <a:moveTo>
                    <a:pt x="204788" y="738190"/>
                  </a:moveTo>
                  <a:lnTo>
                    <a:pt x="240788" y="738190"/>
                  </a:lnTo>
                  <a:lnTo>
                    <a:pt x="240788" y="828190"/>
                  </a:lnTo>
                  <a:lnTo>
                    <a:pt x="204788" y="828190"/>
                  </a:lnTo>
                  <a:close/>
                  <a:moveTo>
                    <a:pt x="102394" y="738190"/>
                  </a:moveTo>
                  <a:lnTo>
                    <a:pt x="138394" y="738190"/>
                  </a:lnTo>
                  <a:lnTo>
                    <a:pt x="138394" y="828190"/>
                  </a:lnTo>
                  <a:lnTo>
                    <a:pt x="102394" y="828190"/>
                  </a:lnTo>
                  <a:close/>
                  <a:moveTo>
                    <a:pt x="0" y="738190"/>
                  </a:moveTo>
                  <a:lnTo>
                    <a:pt x="36000" y="738190"/>
                  </a:lnTo>
                  <a:lnTo>
                    <a:pt x="36000" y="828190"/>
                  </a:lnTo>
                  <a:lnTo>
                    <a:pt x="0" y="828190"/>
                  </a:lnTo>
                  <a:close/>
                  <a:moveTo>
                    <a:pt x="409576" y="590552"/>
                  </a:moveTo>
                  <a:lnTo>
                    <a:pt x="445576" y="590552"/>
                  </a:lnTo>
                  <a:lnTo>
                    <a:pt x="445576" y="680552"/>
                  </a:lnTo>
                  <a:lnTo>
                    <a:pt x="409576" y="680552"/>
                  </a:lnTo>
                  <a:close/>
                  <a:moveTo>
                    <a:pt x="307182" y="590552"/>
                  </a:moveTo>
                  <a:lnTo>
                    <a:pt x="343182" y="590552"/>
                  </a:lnTo>
                  <a:lnTo>
                    <a:pt x="343182" y="680552"/>
                  </a:lnTo>
                  <a:lnTo>
                    <a:pt x="307182" y="680552"/>
                  </a:lnTo>
                  <a:close/>
                  <a:moveTo>
                    <a:pt x="204788" y="590552"/>
                  </a:moveTo>
                  <a:lnTo>
                    <a:pt x="240788" y="590552"/>
                  </a:lnTo>
                  <a:lnTo>
                    <a:pt x="240788" y="680552"/>
                  </a:lnTo>
                  <a:lnTo>
                    <a:pt x="204788" y="680552"/>
                  </a:lnTo>
                  <a:close/>
                  <a:moveTo>
                    <a:pt x="102394" y="590552"/>
                  </a:moveTo>
                  <a:lnTo>
                    <a:pt x="138394" y="590552"/>
                  </a:lnTo>
                  <a:lnTo>
                    <a:pt x="138394" y="680552"/>
                  </a:lnTo>
                  <a:lnTo>
                    <a:pt x="102394" y="680552"/>
                  </a:lnTo>
                  <a:close/>
                  <a:moveTo>
                    <a:pt x="0" y="590552"/>
                  </a:moveTo>
                  <a:lnTo>
                    <a:pt x="36000" y="590552"/>
                  </a:lnTo>
                  <a:lnTo>
                    <a:pt x="36000" y="680552"/>
                  </a:lnTo>
                  <a:lnTo>
                    <a:pt x="0" y="680552"/>
                  </a:lnTo>
                  <a:close/>
                  <a:moveTo>
                    <a:pt x="409576" y="442914"/>
                  </a:moveTo>
                  <a:lnTo>
                    <a:pt x="445576" y="442914"/>
                  </a:lnTo>
                  <a:lnTo>
                    <a:pt x="445576" y="532914"/>
                  </a:lnTo>
                  <a:lnTo>
                    <a:pt x="409576" y="532914"/>
                  </a:lnTo>
                  <a:close/>
                  <a:moveTo>
                    <a:pt x="307182" y="442914"/>
                  </a:moveTo>
                  <a:lnTo>
                    <a:pt x="343182" y="442914"/>
                  </a:lnTo>
                  <a:lnTo>
                    <a:pt x="343182" y="532914"/>
                  </a:lnTo>
                  <a:lnTo>
                    <a:pt x="307182" y="532914"/>
                  </a:lnTo>
                  <a:close/>
                  <a:moveTo>
                    <a:pt x="204788" y="442914"/>
                  </a:moveTo>
                  <a:lnTo>
                    <a:pt x="240788" y="442914"/>
                  </a:lnTo>
                  <a:lnTo>
                    <a:pt x="240788" y="532914"/>
                  </a:lnTo>
                  <a:lnTo>
                    <a:pt x="204788" y="532914"/>
                  </a:lnTo>
                  <a:close/>
                  <a:moveTo>
                    <a:pt x="102394" y="442914"/>
                  </a:moveTo>
                  <a:lnTo>
                    <a:pt x="138394" y="442914"/>
                  </a:lnTo>
                  <a:lnTo>
                    <a:pt x="138394" y="532914"/>
                  </a:lnTo>
                  <a:lnTo>
                    <a:pt x="102394" y="532914"/>
                  </a:lnTo>
                  <a:close/>
                  <a:moveTo>
                    <a:pt x="0" y="442914"/>
                  </a:moveTo>
                  <a:lnTo>
                    <a:pt x="36000" y="442914"/>
                  </a:lnTo>
                  <a:lnTo>
                    <a:pt x="36000" y="532914"/>
                  </a:lnTo>
                  <a:lnTo>
                    <a:pt x="0" y="532914"/>
                  </a:lnTo>
                  <a:close/>
                  <a:moveTo>
                    <a:pt x="409576" y="295276"/>
                  </a:moveTo>
                  <a:lnTo>
                    <a:pt x="445576" y="295276"/>
                  </a:lnTo>
                  <a:lnTo>
                    <a:pt x="445576" y="385276"/>
                  </a:lnTo>
                  <a:lnTo>
                    <a:pt x="409576" y="385276"/>
                  </a:lnTo>
                  <a:close/>
                  <a:moveTo>
                    <a:pt x="307182" y="295276"/>
                  </a:moveTo>
                  <a:lnTo>
                    <a:pt x="343182" y="295276"/>
                  </a:lnTo>
                  <a:lnTo>
                    <a:pt x="343182" y="385276"/>
                  </a:lnTo>
                  <a:lnTo>
                    <a:pt x="307182" y="385276"/>
                  </a:lnTo>
                  <a:close/>
                  <a:moveTo>
                    <a:pt x="204788" y="295276"/>
                  </a:moveTo>
                  <a:lnTo>
                    <a:pt x="240788" y="295276"/>
                  </a:lnTo>
                  <a:lnTo>
                    <a:pt x="240788" y="385276"/>
                  </a:lnTo>
                  <a:lnTo>
                    <a:pt x="204788" y="385276"/>
                  </a:lnTo>
                  <a:close/>
                  <a:moveTo>
                    <a:pt x="102394" y="295276"/>
                  </a:moveTo>
                  <a:lnTo>
                    <a:pt x="138394" y="295276"/>
                  </a:lnTo>
                  <a:lnTo>
                    <a:pt x="138394" y="385276"/>
                  </a:lnTo>
                  <a:lnTo>
                    <a:pt x="102394" y="385276"/>
                  </a:lnTo>
                  <a:close/>
                  <a:moveTo>
                    <a:pt x="0" y="295276"/>
                  </a:moveTo>
                  <a:lnTo>
                    <a:pt x="36000" y="295276"/>
                  </a:lnTo>
                  <a:lnTo>
                    <a:pt x="36000" y="385276"/>
                  </a:lnTo>
                  <a:lnTo>
                    <a:pt x="0" y="385276"/>
                  </a:lnTo>
                  <a:close/>
                  <a:moveTo>
                    <a:pt x="409576" y="147638"/>
                  </a:moveTo>
                  <a:lnTo>
                    <a:pt x="445576" y="147638"/>
                  </a:lnTo>
                  <a:lnTo>
                    <a:pt x="445576" y="237638"/>
                  </a:lnTo>
                  <a:lnTo>
                    <a:pt x="409576" y="237638"/>
                  </a:lnTo>
                  <a:close/>
                  <a:moveTo>
                    <a:pt x="307182" y="147638"/>
                  </a:moveTo>
                  <a:lnTo>
                    <a:pt x="343182" y="147638"/>
                  </a:lnTo>
                  <a:lnTo>
                    <a:pt x="343182" y="237638"/>
                  </a:lnTo>
                  <a:lnTo>
                    <a:pt x="307182" y="237638"/>
                  </a:lnTo>
                  <a:close/>
                  <a:moveTo>
                    <a:pt x="204788" y="147638"/>
                  </a:moveTo>
                  <a:lnTo>
                    <a:pt x="240788" y="147638"/>
                  </a:lnTo>
                  <a:lnTo>
                    <a:pt x="240788" y="237638"/>
                  </a:lnTo>
                  <a:lnTo>
                    <a:pt x="204788" y="237638"/>
                  </a:lnTo>
                  <a:close/>
                  <a:moveTo>
                    <a:pt x="102394" y="147638"/>
                  </a:moveTo>
                  <a:lnTo>
                    <a:pt x="138394" y="147638"/>
                  </a:lnTo>
                  <a:lnTo>
                    <a:pt x="138394" y="237638"/>
                  </a:lnTo>
                  <a:lnTo>
                    <a:pt x="102394" y="237638"/>
                  </a:lnTo>
                  <a:close/>
                  <a:moveTo>
                    <a:pt x="0" y="147638"/>
                  </a:moveTo>
                  <a:lnTo>
                    <a:pt x="36000" y="147638"/>
                  </a:lnTo>
                  <a:lnTo>
                    <a:pt x="36000" y="237638"/>
                  </a:lnTo>
                  <a:lnTo>
                    <a:pt x="0" y="237638"/>
                  </a:lnTo>
                  <a:close/>
                  <a:moveTo>
                    <a:pt x="409576" y="0"/>
                  </a:moveTo>
                  <a:lnTo>
                    <a:pt x="445576" y="0"/>
                  </a:lnTo>
                  <a:lnTo>
                    <a:pt x="445576" y="90000"/>
                  </a:lnTo>
                  <a:lnTo>
                    <a:pt x="409576" y="90000"/>
                  </a:lnTo>
                  <a:close/>
                  <a:moveTo>
                    <a:pt x="307182" y="0"/>
                  </a:moveTo>
                  <a:lnTo>
                    <a:pt x="343182" y="0"/>
                  </a:lnTo>
                  <a:lnTo>
                    <a:pt x="343182" y="90000"/>
                  </a:lnTo>
                  <a:lnTo>
                    <a:pt x="307182" y="90000"/>
                  </a:lnTo>
                  <a:close/>
                  <a:moveTo>
                    <a:pt x="204788" y="0"/>
                  </a:moveTo>
                  <a:lnTo>
                    <a:pt x="240788" y="0"/>
                  </a:lnTo>
                  <a:lnTo>
                    <a:pt x="240788" y="90000"/>
                  </a:lnTo>
                  <a:lnTo>
                    <a:pt x="204788" y="90000"/>
                  </a:lnTo>
                  <a:close/>
                  <a:moveTo>
                    <a:pt x="102394" y="0"/>
                  </a:moveTo>
                  <a:lnTo>
                    <a:pt x="138394" y="0"/>
                  </a:lnTo>
                  <a:lnTo>
                    <a:pt x="138394" y="90000"/>
                  </a:lnTo>
                  <a:lnTo>
                    <a:pt x="102394" y="90000"/>
                  </a:lnTo>
                  <a:close/>
                  <a:moveTo>
                    <a:pt x="0" y="0"/>
                  </a:moveTo>
                  <a:lnTo>
                    <a:pt x="36000" y="0"/>
                  </a:lnTo>
                  <a:lnTo>
                    <a:pt x="36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260334" y="4585221"/>
              <a:ext cx="536038" cy="108000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160EB6-584E-43F4-9837-9962A5C43925}"/>
                </a:ext>
              </a:extLst>
            </p:cNvPr>
            <p:cNvSpPr/>
            <p:nvPr/>
          </p:nvSpPr>
          <p:spPr>
            <a:xfrm>
              <a:off x="5727536" y="5373999"/>
              <a:ext cx="1149514" cy="528005"/>
            </a:xfrm>
            <a:prstGeom prst="rect">
              <a:avLst/>
            </a:prstGeom>
            <a:solidFill>
              <a:srgbClr val="E4E8EC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5DB9861B-616C-41D4-BF54-498547422687}"/>
                </a:ext>
              </a:extLst>
            </p:cNvPr>
            <p:cNvSpPr/>
            <p:nvPr/>
          </p:nvSpPr>
          <p:spPr>
            <a:xfrm>
              <a:off x="5800816" y="5426006"/>
              <a:ext cx="1006875" cy="438042"/>
            </a:xfrm>
            <a:custGeom>
              <a:avLst/>
              <a:gdLst>
                <a:gd name="connsiteX0" fmla="*/ 988875 w 1006875"/>
                <a:gd name="connsiteY0" fmla="*/ 420042 h 438042"/>
                <a:gd name="connsiteX1" fmla="*/ 1006875 w 1006875"/>
                <a:gd name="connsiteY1" fmla="*/ 420042 h 438042"/>
                <a:gd name="connsiteX2" fmla="*/ 1006875 w 1006875"/>
                <a:gd name="connsiteY2" fmla="*/ 438042 h 438042"/>
                <a:gd name="connsiteX3" fmla="*/ 988875 w 1006875"/>
                <a:gd name="connsiteY3" fmla="*/ 438042 h 438042"/>
                <a:gd name="connsiteX4" fmla="*/ 912406 w 1006875"/>
                <a:gd name="connsiteY4" fmla="*/ 420042 h 438042"/>
                <a:gd name="connsiteX5" fmla="*/ 930406 w 1006875"/>
                <a:gd name="connsiteY5" fmla="*/ 420042 h 438042"/>
                <a:gd name="connsiteX6" fmla="*/ 930406 w 1006875"/>
                <a:gd name="connsiteY6" fmla="*/ 438042 h 438042"/>
                <a:gd name="connsiteX7" fmla="*/ 912406 w 1006875"/>
                <a:gd name="connsiteY7" fmla="*/ 438042 h 438042"/>
                <a:gd name="connsiteX8" fmla="*/ 835935 w 1006875"/>
                <a:gd name="connsiteY8" fmla="*/ 420042 h 438042"/>
                <a:gd name="connsiteX9" fmla="*/ 853935 w 1006875"/>
                <a:gd name="connsiteY9" fmla="*/ 420042 h 438042"/>
                <a:gd name="connsiteX10" fmla="*/ 853935 w 1006875"/>
                <a:gd name="connsiteY10" fmla="*/ 438042 h 438042"/>
                <a:gd name="connsiteX11" fmla="*/ 835935 w 1006875"/>
                <a:gd name="connsiteY11" fmla="*/ 438042 h 438042"/>
                <a:gd name="connsiteX12" fmla="*/ 759464 w 1006875"/>
                <a:gd name="connsiteY12" fmla="*/ 420042 h 438042"/>
                <a:gd name="connsiteX13" fmla="*/ 777464 w 1006875"/>
                <a:gd name="connsiteY13" fmla="*/ 420042 h 438042"/>
                <a:gd name="connsiteX14" fmla="*/ 777464 w 1006875"/>
                <a:gd name="connsiteY14" fmla="*/ 438042 h 438042"/>
                <a:gd name="connsiteX15" fmla="*/ 759464 w 1006875"/>
                <a:gd name="connsiteY15" fmla="*/ 438042 h 438042"/>
                <a:gd name="connsiteX16" fmla="*/ 682993 w 1006875"/>
                <a:gd name="connsiteY16" fmla="*/ 420042 h 438042"/>
                <a:gd name="connsiteX17" fmla="*/ 700993 w 1006875"/>
                <a:gd name="connsiteY17" fmla="*/ 420042 h 438042"/>
                <a:gd name="connsiteX18" fmla="*/ 700993 w 1006875"/>
                <a:gd name="connsiteY18" fmla="*/ 438042 h 438042"/>
                <a:gd name="connsiteX19" fmla="*/ 682993 w 1006875"/>
                <a:gd name="connsiteY19" fmla="*/ 438042 h 438042"/>
                <a:gd name="connsiteX20" fmla="*/ 606522 w 1006875"/>
                <a:gd name="connsiteY20" fmla="*/ 420042 h 438042"/>
                <a:gd name="connsiteX21" fmla="*/ 624522 w 1006875"/>
                <a:gd name="connsiteY21" fmla="*/ 420042 h 438042"/>
                <a:gd name="connsiteX22" fmla="*/ 624522 w 1006875"/>
                <a:gd name="connsiteY22" fmla="*/ 438042 h 438042"/>
                <a:gd name="connsiteX23" fmla="*/ 606522 w 1006875"/>
                <a:gd name="connsiteY23" fmla="*/ 438042 h 438042"/>
                <a:gd name="connsiteX24" fmla="*/ 530051 w 1006875"/>
                <a:gd name="connsiteY24" fmla="*/ 420042 h 438042"/>
                <a:gd name="connsiteX25" fmla="*/ 548051 w 1006875"/>
                <a:gd name="connsiteY25" fmla="*/ 420042 h 438042"/>
                <a:gd name="connsiteX26" fmla="*/ 548051 w 1006875"/>
                <a:gd name="connsiteY26" fmla="*/ 438042 h 438042"/>
                <a:gd name="connsiteX27" fmla="*/ 530051 w 1006875"/>
                <a:gd name="connsiteY27" fmla="*/ 438042 h 438042"/>
                <a:gd name="connsiteX28" fmla="*/ 458824 w 1006875"/>
                <a:gd name="connsiteY28" fmla="*/ 420042 h 438042"/>
                <a:gd name="connsiteX29" fmla="*/ 476824 w 1006875"/>
                <a:gd name="connsiteY29" fmla="*/ 420042 h 438042"/>
                <a:gd name="connsiteX30" fmla="*/ 476824 w 1006875"/>
                <a:gd name="connsiteY30" fmla="*/ 438042 h 438042"/>
                <a:gd name="connsiteX31" fmla="*/ 458824 w 1006875"/>
                <a:gd name="connsiteY31" fmla="*/ 438042 h 438042"/>
                <a:gd name="connsiteX32" fmla="*/ 382355 w 1006875"/>
                <a:gd name="connsiteY32" fmla="*/ 420042 h 438042"/>
                <a:gd name="connsiteX33" fmla="*/ 400355 w 1006875"/>
                <a:gd name="connsiteY33" fmla="*/ 420042 h 438042"/>
                <a:gd name="connsiteX34" fmla="*/ 400355 w 1006875"/>
                <a:gd name="connsiteY34" fmla="*/ 438042 h 438042"/>
                <a:gd name="connsiteX35" fmla="*/ 382355 w 1006875"/>
                <a:gd name="connsiteY35" fmla="*/ 438042 h 438042"/>
                <a:gd name="connsiteX36" fmla="*/ 305884 w 1006875"/>
                <a:gd name="connsiteY36" fmla="*/ 420042 h 438042"/>
                <a:gd name="connsiteX37" fmla="*/ 323884 w 1006875"/>
                <a:gd name="connsiteY37" fmla="*/ 420042 h 438042"/>
                <a:gd name="connsiteX38" fmla="*/ 323884 w 1006875"/>
                <a:gd name="connsiteY38" fmla="*/ 438042 h 438042"/>
                <a:gd name="connsiteX39" fmla="*/ 305884 w 1006875"/>
                <a:gd name="connsiteY39" fmla="*/ 438042 h 438042"/>
                <a:gd name="connsiteX40" fmla="*/ 229413 w 1006875"/>
                <a:gd name="connsiteY40" fmla="*/ 420042 h 438042"/>
                <a:gd name="connsiteX41" fmla="*/ 247413 w 1006875"/>
                <a:gd name="connsiteY41" fmla="*/ 420042 h 438042"/>
                <a:gd name="connsiteX42" fmla="*/ 247413 w 1006875"/>
                <a:gd name="connsiteY42" fmla="*/ 438042 h 438042"/>
                <a:gd name="connsiteX43" fmla="*/ 229413 w 1006875"/>
                <a:gd name="connsiteY43" fmla="*/ 438042 h 438042"/>
                <a:gd name="connsiteX44" fmla="*/ 152942 w 1006875"/>
                <a:gd name="connsiteY44" fmla="*/ 420042 h 438042"/>
                <a:gd name="connsiteX45" fmla="*/ 170942 w 1006875"/>
                <a:gd name="connsiteY45" fmla="*/ 420042 h 438042"/>
                <a:gd name="connsiteX46" fmla="*/ 170942 w 1006875"/>
                <a:gd name="connsiteY46" fmla="*/ 438042 h 438042"/>
                <a:gd name="connsiteX47" fmla="*/ 152942 w 1006875"/>
                <a:gd name="connsiteY47" fmla="*/ 438042 h 438042"/>
                <a:gd name="connsiteX48" fmla="*/ 76471 w 1006875"/>
                <a:gd name="connsiteY48" fmla="*/ 420042 h 438042"/>
                <a:gd name="connsiteX49" fmla="*/ 94471 w 1006875"/>
                <a:gd name="connsiteY49" fmla="*/ 420042 h 438042"/>
                <a:gd name="connsiteX50" fmla="*/ 94471 w 1006875"/>
                <a:gd name="connsiteY50" fmla="*/ 438042 h 438042"/>
                <a:gd name="connsiteX51" fmla="*/ 76471 w 1006875"/>
                <a:gd name="connsiteY51" fmla="*/ 438042 h 438042"/>
                <a:gd name="connsiteX52" fmla="*/ 0 w 1006875"/>
                <a:gd name="connsiteY52" fmla="*/ 420042 h 438042"/>
                <a:gd name="connsiteX53" fmla="*/ 18000 w 1006875"/>
                <a:gd name="connsiteY53" fmla="*/ 420042 h 438042"/>
                <a:gd name="connsiteX54" fmla="*/ 18000 w 1006875"/>
                <a:gd name="connsiteY54" fmla="*/ 438042 h 438042"/>
                <a:gd name="connsiteX55" fmla="*/ 0 w 1006875"/>
                <a:gd name="connsiteY55" fmla="*/ 438042 h 438042"/>
                <a:gd name="connsiteX56" fmla="*/ 988875 w 1006875"/>
                <a:gd name="connsiteY56" fmla="*/ 350035 h 438042"/>
                <a:gd name="connsiteX57" fmla="*/ 1006875 w 1006875"/>
                <a:gd name="connsiteY57" fmla="*/ 350035 h 438042"/>
                <a:gd name="connsiteX58" fmla="*/ 1006875 w 1006875"/>
                <a:gd name="connsiteY58" fmla="*/ 368035 h 438042"/>
                <a:gd name="connsiteX59" fmla="*/ 988875 w 1006875"/>
                <a:gd name="connsiteY59" fmla="*/ 368035 h 438042"/>
                <a:gd name="connsiteX60" fmla="*/ 912406 w 1006875"/>
                <a:gd name="connsiteY60" fmla="*/ 350035 h 438042"/>
                <a:gd name="connsiteX61" fmla="*/ 930406 w 1006875"/>
                <a:gd name="connsiteY61" fmla="*/ 350035 h 438042"/>
                <a:gd name="connsiteX62" fmla="*/ 930406 w 1006875"/>
                <a:gd name="connsiteY62" fmla="*/ 368035 h 438042"/>
                <a:gd name="connsiteX63" fmla="*/ 912406 w 1006875"/>
                <a:gd name="connsiteY63" fmla="*/ 368035 h 438042"/>
                <a:gd name="connsiteX64" fmla="*/ 835935 w 1006875"/>
                <a:gd name="connsiteY64" fmla="*/ 350035 h 438042"/>
                <a:gd name="connsiteX65" fmla="*/ 853935 w 1006875"/>
                <a:gd name="connsiteY65" fmla="*/ 350035 h 438042"/>
                <a:gd name="connsiteX66" fmla="*/ 853935 w 1006875"/>
                <a:gd name="connsiteY66" fmla="*/ 368035 h 438042"/>
                <a:gd name="connsiteX67" fmla="*/ 835935 w 1006875"/>
                <a:gd name="connsiteY67" fmla="*/ 368035 h 438042"/>
                <a:gd name="connsiteX68" fmla="*/ 759464 w 1006875"/>
                <a:gd name="connsiteY68" fmla="*/ 350035 h 438042"/>
                <a:gd name="connsiteX69" fmla="*/ 777464 w 1006875"/>
                <a:gd name="connsiteY69" fmla="*/ 350035 h 438042"/>
                <a:gd name="connsiteX70" fmla="*/ 777464 w 1006875"/>
                <a:gd name="connsiteY70" fmla="*/ 368035 h 438042"/>
                <a:gd name="connsiteX71" fmla="*/ 759464 w 1006875"/>
                <a:gd name="connsiteY71" fmla="*/ 368035 h 438042"/>
                <a:gd name="connsiteX72" fmla="*/ 682993 w 1006875"/>
                <a:gd name="connsiteY72" fmla="*/ 350035 h 438042"/>
                <a:gd name="connsiteX73" fmla="*/ 700993 w 1006875"/>
                <a:gd name="connsiteY73" fmla="*/ 350035 h 438042"/>
                <a:gd name="connsiteX74" fmla="*/ 700993 w 1006875"/>
                <a:gd name="connsiteY74" fmla="*/ 368035 h 438042"/>
                <a:gd name="connsiteX75" fmla="*/ 682993 w 1006875"/>
                <a:gd name="connsiteY75" fmla="*/ 368035 h 438042"/>
                <a:gd name="connsiteX76" fmla="*/ 606522 w 1006875"/>
                <a:gd name="connsiteY76" fmla="*/ 350035 h 438042"/>
                <a:gd name="connsiteX77" fmla="*/ 624522 w 1006875"/>
                <a:gd name="connsiteY77" fmla="*/ 350035 h 438042"/>
                <a:gd name="connsiteX78" fmla="*/ 624522 w 1006875"/>
                <a:gd name="connsiteY78" fmla="*/ 368035 h 438042"/>
                <a:gd name="connsiteX79" fmla="*/ 606522 w 1006875"/>
                <a:gd name="connsiteY79" fmla="*/ 368035 h 438042"/>
                <a:gd name="connsiteX80" fmla="*/ 530051 w 1006875"/>
                <a:gd name="connsiteY80" fmla="*/ 350035 h 438042"/>
                <a:gd name="connsiteX81" fmla="*/ 548051 w 1006875"/>
                <a:gd name="connsiteY81" fmla="*/ 350035 h 438042"/>
                <a:gd name="connsiteX82" fmla="*/ 548051 w 1006875"/>
                <a:gd name="connsiteY82" fmla="*/ 368035 h 438042"/>
                <a:gd name="connsiteX83" fmla="*/ 530051 w 1006875"/>
                <a:gd name="connsiteY83" fmla="*/ 368035 h 438042"/>
                <a:gd name="connsiteX84" fmla="*/ 458824 w 1006875"/>
                <a:gd name="connsiteY84" fmla="*/ 350035 h 438042"/>
                <a:gd name="connsiteX85" fmla="*/ 476824 w 1006875"/>
                <a:gd name="connsiteY85" fmla="*/ 350035 h 438042"/>
                <a:gd name="connsiteX86" fmla="*/ 476824 w 1006875"/>
                <a:gd name="connsiteY86" fmla="*/ 368035 h 438042"/>
                <a:gd name="connsiteX87" fmla="*/ 458824 w 1006875"/>
                <a:gd name="connsiteY87" fmla="*/ 368035 h 438042"/>
                <a:gd name="connsiteX88" fmla="*/ 382355 w 1006875"/>
                <a:gd name="connsiteY88" fmla="*/ 350035 h 438042"/>
                <a:gd name="connsiteX89" fmla="*/ 400355 w 1006875"/>
                <a:gd name="connsiteY89" fmla="*/ 350035 h 438042"/>
                <a:gd name="connsiteX90" fmla="*/ 400355 w 1006875"/>
                <a:gd name="connsiteY90" fmla="*/ 368035 h 438042"/>
                <a:gd name="connsiteX91" fmla="*/ 382355 w 1006875"/>
                <a:gd name="connsiteY91" fmla="*/ 368035 h 438042"/>
                <a:gd name="connsiteX92" fmla="*/ 305884 w 1006875"/>
                <a:gd name="connsiteY92" fmla="*/ 350035 h 438042"/>
                <a:gd name="connsiteX93" fmla="*/ 323884 w 1006875"/>
                <a:gd name="connsiteY93" fmla="*/ 350035 h 438042"/>
                <a:gd name="connsiteX94" fmla="*/ 323884 w 1006875"/>
                <a:gd name="connsiteY94" fmla="*/ 368035 h 438042"/>
                <a:gd name="connsiteX95" fmla="*/ 305884 w 1006875"/>
                <a:gd name="connsiteY95" fmla="*/ 368035 h 438042"/>
                <a:gd name="connsiteX96" fmla="*/ 229413 w 1006875"/>
                <a:gd name="connsiteY96" fmla="*/ 350035 h 438042"/>
                <a:gd name="connsiteX97" fmla="*/ 247413 w 1006875"/>
                <a:gd name="connsiteY97" fmla="*/ 350035 h 438042"/>
                <a:gd name="connsiteX98" fmla="*/ 247413 w 1006875"/>
                <a:gd name="connsiteY98" fmla="*/ 368035 h 438042"/>
                <a:gd name="connsiteX99" fmla="*/ 229413 w 1006875"/>
                <a:gd name="connsiteY99" fmla="*/ 368035 h 438042"/>
                <a:gd name="connsiteX100" fmla="*/ 152942 w 1006875"/>
                <a:gd name="connsiteY100" fmla="*/ 350035 h 438042"/>
                <a:gd name="connsiteX101" fmla="*/ 170942 w 1006875"/>
                <a:gd name="connsiteY101" fmla="*/ 350035 h 438042"/>
                <a:gd name="connsiteX102" fmla="*/ 170942 w 1006875"/>
                <a:gd name="connsiteY102" fmla="*/ 368035 h 438042"/>
                <a:gd name="connsiteX103" fmla="*/ 152942 w 1006875"/>
                <a:gd name="connsiteY103" fmla="*/ 368035 h 438042"/>
                <a:gd name="connsiteX104" fmla="*/ 76471 w 1006875"/>
                <a:gd name="connsiteY104" fmla="*/ 350035 h 438042"/>
                <a:gd name="connsiteX105" fmla="*/ 94471 w 1006875"/>
                <a:gd name="connsiteY105" fmla="*/ 350035 h 438042"/>
                <a:gd name="connsiteX106" fmla="*/ 94471 w 1006875"/>
                <a:gd name="connsiteY106" fmla="*/ 368035 h 438042"/>
                <a:gd name="connsiteX107" fmla="*/ 76471 w 1006875"/>
                <a:gd name="connsiteY107" fmla="*/ 368035 h 438042"/>
                <a:gd name="connsiteX108" fmla="*/ 0 w 1006875"/>
                <a:gd name="connsiteY108" fmla="*/ 350035 h 438042"/>
                <a:gd name="connsiteX109" fmla="*/ 18000 w 1006875"/>
                <a:gd name="connsiteY109" fmla="*/ 350035 h 438042"/>
                <a:gd name="connsiteX110" fmla="*/ 18000 w 1006875"/>
                <a:gd name="connsiteY110" fmla="*/ 368035 h 438042"/>
                <a:gd name="connsiteX111" fmla="*/ 0 w 1006875"/>
                <a:gd name="connsiteY111" fmla="*/ 368035 h 438042"/>
                <a:gd name="connsiteX112" fmla="*/ 988875 w 1006875"/>
                <a:gd name="connsiteY112" fmla="*/ 280028 h 438042"/>
                <a:gd name="connsiteX113" fmla="*/ 1006875 w 1006875"/>
                <a:gd name="connsiteY113" fmla="*/ 280028 h 438042"/>
                <a:gd name="connsiteX114" fmla="*/ 1006875 w 1006875"/>
                <a:gd name="connsiteY114" fmla="*/ 298028 h 438042"/>
                <a:gd name="connsiteX115" fmla="*/ 988875 w 1006875"/>
                <a:gd name="connsiteY115" fmla="*/ 298028 h 438042"/>
                <a:gd name="connsiteX116" fmla="*/ 912406 w 1006875"/>
                <a:gd name="connsiteY116" fmla="*/ 280028 h 438042"/>
                <a:gd name="connsiteX117" fmla="*/ 930406 w 1006875"/>
                <a:gd name="connsiteY117" fmla="*/ 280028 h 438042"/>
                <a:gd name="connsiteX118" fmla="*/ 930406 w 1006875"/>
                <a:gd name="connsiteY118" fmla="*/ 298028 h 438042"/>
                <a:gd name="connsiteX119" fmla="*/ 912406 w 1006875"/>
                <a:gd name="connsiteY119" fmla="*/ 298028 h 438042"/>
                <a:gd name="connsiteX120" fmla="*/ 835935 w 1006875"/>
                <a:gd name="connsiteY120" fmla="*/ 280028 h 438042"/>
                <a:gd name="connsiteX121" fmla="*/ 853935 w 1006875"/>
                <a:gd name="connsiteY121" fmla="*/ 280028 h 438042"/>
                <a:gd name="connsiteX122" fmla="*/ 853935 w 1006875"/>
                <a:gd name="connsiteY122" fmla="*/ 298028 h 438042"/>
                <a:gd name="connsiteX123" fmla="*/ 835935 w 1006875"/>
                <a:gd name="connsiteY123" fmla="*/ 298028 h 438042"/>
                <a:gd name="connsiteX124" fmla="*/ 759464 w 1006875"/>
                <a:gd name="connsiteY124" fmla="*/ 280028 h 438042"/>
                <a:gd name="connsiteX125" fmla="*/ 777464 w 1006875"/>
                <a:gd name="connsiteY125" fmla="*/ 280028 h 438042"/>
                <a:gd name="connsiteX126" fmla="*/ 777464 w 1006875"/>
                <a:gd name="connsiteY126" fmla="*/ 298028 h 438042"/>
                <a:gd name="connsiteX127" fmla="*/ 759464 w 1006875"/>
                <a:gd name="connsiteY127" fmla="*/ 298028 h 438042"/>
                <a:gd name="connsiteX128" fmla="*/ 682993 w 1006875"/>
                <a:gd name="connsiteY128" fmla="*/ 280028 h 438042"/>
                <a:gd name="connsiteX129" fmla="*/ 700993 w 1006875"/>
                <a:gd name="connsiteY129" fmla="*/ 280028 h 438042"/>
                <a:gd name="connsiteX130" fmla="*/ 700993 w 1006875"/>
                <a:gd name="connsiteY130" fmla="*/ 298028 h 438042"/>
                <a:gd name="connsiteX131" fmla="*/ 682993 w 1006875"/>
                <a:gd name="connsiteY131" fmla="*/ 298028 h 438042"/>
                <a:gd name="connsiteX132" fmla="*/ 606522 w 1006875"/>
                <a:gd name="connsiteY132" fmla="*/ 280028 h 438042"/>
                <a:gd name="connsiteX133" fmla="*/ 624522 w 1006875"/>
                <a:gd name="connsiteY133" fmla="*/ 280028 h 438042"/>
                <a:gd name="connsiteX134" fmla="*/ 624522 w 1006875"/>
                <a:gd name="connsiteY134" fmla="*/ 298028 h 438042"/>
                <a:gd name="connsiteX135" fmla="*/ 606522 w 1006875"/>
                <a:gd name="connsiteY135" fmla="*/ 298028 h 438042"/>
                <a:gd name="connsiteX136" fmla="*/ 530051 w 1006875"/>
                <a:gd name="connsiteY136" fmla="*/ 280028 h 438042"/>
                <a:gd name="connsiteX137" fmla="*/ 548051 w 1006875"/>
                <a:gd name="connsiteY137" fmla="*/ 280028 h 438042"/>
                <a:gd name="connsiteX138" fmla="*/ 548051 w 1006875"/>
                <a:gd name="connsiteY138" fmla="*/ 298028 h 438042"/>
                <a:gd name="connsiteX139" fmla="*/ 530051 w 1006875"/>
                <a:gd name="connsiteY139" fmla="*/ 298028 h 438042"/>
                <a:gd name="connsiteX140" fmla="*/ 458824 w 1006875"/>
                <a:gd name="connsiteY140" fmla="*/ 280028 h 438042"/>
                <a:gd name="connsiteX141" fmla="*/ 476824 w 1006875"/>
                <a:gd name="connsiteY141" fmla="*/ 280028 h 438042"/>
                <a:gd name="connsiteX142" fmla="*/ 476824 w 1006875"/>
                <a:gd name="connsiteY142" fmla="*/ 298028 h 438042"/>
                <a:gd name="connsiteX143" fmla="*/ 458824 w 1006875"/>
                <a:gd name="connsiteY143" fmla="*/ 298028 h 438042"/>
                <a:gd name="connsiteX144" fmla="*/ 382355 w 1006875"/>
                <a:gd name="connsiteY144" fmla="*/ 280028 h 438042"/>
                <a:gd name="connsiteX145" fmla="*/ 400355 w 1006875"/>
                <a:gd name="connsiteY145" fmla="*/ 280028 h 438042"/>
                <a:gd name="connsiteX146" fmla="*/ 400355 w 1006875"/>
                <a:gd name="connsiteY146" fmla="*/ 298028 h 438042"/>
                <a:gd name="connsiteX147" fmla="*/ 382355 w 1006875"/>
                <a:gd name="connsiteY147" fmla="*/ 298028 h 438042"/>
                <a:gd name="connsiteX148" fmla="*/ 305884 w 1006875"/>
                <a:gd name="connsiteY148" fmla="*/ 280028 h 438042"/>
                <a:gd name="connsiteX149" fmla="*/ 323884 w 1006875"/>
                <a:gd name="connsiteY149" fmla="*/ 280028 h 438042"/>
                <a:gd name="connsiteX150" fmla="*/ 323884 w 1006875"/>
                <a:gd name="connsiteY150" fmla="*/ 298028 h 438042"/>
                <a:gd name="connsiteX151" fmla="*/ 305884 w 1006875"/>
                <a:gd name="connsiteY151" fmla="*/ 298028 h 438042"/>
                <a:gd name="connsiteX152" fmla="*/ 229413 w 1006875"/>
                <a:gd name="connsiteY152" fmla="*/ 280028 h 438042"/>
                <a:gd name="connsiteX153" fmla="*/ 247413 w 1006875"/>
                <a:gd name="connsiteY153" fmla="*/ 280028 h 438042"/>
                <a:gd name="connsiteX154" fmla="*/ 247413 w 1006875"/>
                <a:gd name="connsiteY154" fmla="*/ 298028 h 438042"/>
                <a:gd name="connsiteX155" fmla="*/ 229413 w 1006875"/>
                <a:gd name="connsiteY155" fmla="*/ 298028 h 438042"/>
                <a:gd name="connsiteX156" fmla="*/ 152942 w 1006875"/>
                <a:gd name="connsiteY156" fmla="*/ 280028 h 438042"/>
                <a:gd name="connsiteX157" fmla="*/ 170942 w 1006875"/>
                <a:gd name="connsiteY157" fmla="*/ 280028 h 438042"/>
                <a:gd name="connsiteX158" fmla="*/ 170942 w 1006875"/>
                <a:gd name="connsiteY158" fmla="*/ 298028 h 438042"/>
                <a:gd name="connsiteX159" fmla="*/ 152942 w 1006875"/>
                <a:gd name="connsiteY159" fmla="*/ 298028 h 438042"/>
                <a:gd name="connsiteX160" fmla="*/ 76471 w 1006875"/>
                <a:gd name="connsiteY160" fmla="*/ 280028 h 438042"/>
                <a:gd name="connsiteX161" fmla="*/ 94471 w 1006875"/>
                <a:gd name="connsiteY161" fmla="*/ 280028 h 438042"/>
                <a:gd name="connsiteX162" fmla="*/ 94471 w 1006875"/>
                <a:gd name="connsiteY162" fmla="*/ 298028 h 438042"/>
                <a:gd name="connsiteX163" fmla="*/ 76471 w 1006875"/>
                <a:gd name="connsiteY163" fmla="*/ 298028 h 438042"/>
                <a:gd name="connsiteX164" fmla="*/ 0 w 1006875"/>
                <a:gd name="connsiteY164" fmla="*/ 280028 h 438042"/>
                <a:gd name="connsiteX165" fmla="*/ 18000 w 1006875"/>
                <a:gd name="connsiteY165" fmla="*/ 280028 h 438042"/>
                <a:gd name="connsiteX166" fmla="*/ 18000 w 1006875"/>
                <a:gd name="connsiteY166" fmla="*/ 298028 h 438042"/>
                <a:gd name="connsiteX167" fmla="*/ 0 w 1006875"/>
                <a:gd name="connsiteY167" fmla="*/ 298028 h 438042"/>
                <a:gd name="connsiteX168" fmla="*/ 988875 w 1006875"/>
                <a:gd name="connsiteY168" fmla="*/ 210021 h 438042"/>
                <a:gd name="connsiteX169" fmla="*/ 1006875 w 1006875"/>
                <a:gd name="connsiteY169" fmla="*/ 210021 h 438042"/>
                <a:gd name="connsiteX170" fmla="*/ 1006875 w 1006875"/>
                <a:gd name="connsiteY170" fmla="*/ 228021 h 438042"/>
                <a:gd name="connsiteX171" fmla="*/ 988875 w 1006875"/>
                <a:gd name="connsiteY171" fmla="*/ 228021 h 438042"/>
                <a:gd name="connsiteX172" fmla="*/ 912406 w 1006875"/>
                <a:gd name="connsiteY172" fmla="*/ 210021 h 438042"/>
                <a:gd name="connsiteX173" fmla="*/ 930406 w 1006875"/>
                <a:gd name="connsiteY173" fmla="*/ 210021 h 438042"/>
                <a:gd name="connsiteX174" fmla="*/ 930406 w 1006875"/>
                <a:gd name="connsiteY174" fmla="*/ 228021 h 438042"/>
                <a:gd name="connsiteX175" fmla="*/ 912406 w 1006875"/>
                <a:gd name="connsiteY175" fmla="*/ 228021 h 438042"/>
                <a:gd name="connsiteX176" fmla="*/ 835935 w 1006875"/>
                <a:gd name="connsiteY176" fmla="*/ 210021 h 438042"/>
                <a:gd name="connsiteX177" fmla="*/ 853935 w 1006875"/>
                <a:gd name="connsiteY177" fmla="*/ 210021 h 438042"/>
                <a:gd name="connsiteX178" fmla="*/ 853935 w 1006875"/>
                <a:gd name="connsiteY178" fmla="*/ 228021 h 438042"/>
                <a:gd name="connsiteX179" fmla="*/ 835935 w 1006875"/>
                <a:gd name="connsiteY179" fmla="*/ 228021 h 438042"/>
                <a:gd name="connsiteX180" fmla="*/ 759464 w 1006875"/>
                <a:gd name="connsiteY180" fmla="*/ 210021 h 438042"/>
                <a:gd name="connsiteX181" fmla="*/ 777464 w 1006875"/>
                <a:gd name="connsiteY181" fmla="*/ 210021 h 438042"/>
                <a:gd name="connsiteX182" fmla="*/ 777464 w 1006875"/>
                <a:gd name="connsiteY182" fmla="*/ 228021 h 438042"/>
                <a:gd name="connsiteX183" fmla="*/ 759464 w 1006875"/>
                <a:gd name="connsiteY183" fmla="*/ 228021 h 438042"/>
                <a:gd name="connsiteX184" fmla="*/ 682993 w 1006875"/>
                <a:gd name="connsiteY184" fmla="*/ 210021 h 438042"/>
                <a:gd name="connsiteX185" fmla="*/ 700993 w 1006875"/>
                <a:gd name="connsiteY185" fmla="*/ 210021 h 438042"/>
                <a:gd name="connsiteX186" fmla="*/ 700993 w 1006875"/>
                <a:gd name="connsiteY186" fmla="*/ 228021 h 438042"/>
                <a:gd name="connsiteX187" fmla="*/ 682993 w 1006875"/>
                <a:gd name="connsiteY187" fmla="*/ 228021 h 438042"/>
                <a:gd name="connsiteX188" fmla="*/ 606522 w 1006875"/>
                <a:gd name="connsiteY188" fmla="*/ 210021 h 438042"/>
                <a:gd name="connsiteX189" fmla="*/ 624522 w 1006875"/>
                <a:gd name="connsiteY189" fmla="*/ 210021 h 438042"/>
                <a:gd name="connsiteX190" fmla="*/ 624522 w 1006875"/>
                <a:gd name="connsiteY190" fmla="*/ 228021 h 438042"/>
                <a:gd name="connsiteX191" fmla="*/ 606522 w 1006875"/>
                <a:gd name="connsiteY191" fmla="*/ 228021 h 438042"/>
                <a:gd name="connsiteX192" fmla="*/ 530051 w 1006875"/>
                <a:gd name="connsiteY192" fmla="*/ 210021 h 438042"/>
                <a:gd name="connsiteX193" fmla="*/ 548051 w 1006875"/>
                <a:gd name="connsiteY193" fmla="*/ 210021 h 438042"/>
                <a:gd name="connsiteX194" fmla="*/ 548051 w 1006875"/>
                <a:gd name="connsiteY194" fmla="*/ 228021 h 438042"/>
                <a:gd name="connsiteX195" fmla="*/ 530051 w 1006875"/>
                <a:gd name="connsiteY195" fmla="*/ 228021 h 438042"/>
                <a:gd name="connsiteX196" fmla="*/ 458824 w 1006875"/>
                <a:gd name="connsiteY196" fmla="*/ 210021 h 438042"/>
                <a:gd name="connsiteX197" fmla="*/ 476824 w 1006875"/>
                <a:gd name="connsiteY197" fmla="*/ 210021 h 438042"/>
                <a:gd name="connsiteX198" fmla="*/ 476824 w 1006875"/>
                <a:gd name="connsiteY198" fmla="*/ 228021 h 438042"/>
                <a:gd name="connsiteX199" fmla="*/ 458824 w 1006875"/>
                <a:gd name="connsiteY199" fmla="*/ 228021 h 438042"/>
                <a:gd name="connsiteX200" fmla="*/ 382355 w 1006875"/>
                <a:gd name="connsiteY200" fmla="*/ 210021 h 438042"/>
                <a:gd name="connsiteX201" fmla="*/ 400355 w 1006875"/>
                <a:gd name="connsiteY201" fmla="*/ 210021 h 438042"/>
                <a:gd name="connsiteX202" fmla="*/ 400355 w 1006875"/>
                <a:gd name="connsiteY202" fmla="*/ 228021 h 438042"/>
                <a:gd name="connsiteX203" fmla="*/ 382355 w 1006875"/>
                <a:gd name="connsiteY203" fmla="*/ 228021 h 438042"/>
                <a:gd name="connsiteX204" fmla="*/ 305884 w 1006875"/>
                <a:gd name="connsiteY204" fmla="*/ 210021 h 438042"/>
                <a:gd name="connsiteX205" fmla="*/ 323884 w 1006875"/>
                <a:gd name="connsiteY205" fmla="*/ 210021 h 438042"/>
                <a:gd name="connsiteX206" fmla="*/ 323884 w 1006875"/>
                <a:gd name="connsiteY206" fmla="*/ 228021 h 438042"/>
                <a:gd name="connsiteX207" fmla="*/ 305884 w 1006875"/>
                <a:gd name="connsiteY207" fmla="*/ 228021 h 438042"/>
                <a:gd name="connsiteX208" fmla="*/ 229413 w 1006875"/>
                <a:gd name="connsiteY208" fmla="*/ 210021 h 438042"/>
                <a:gd name="connsiteX209" fmla="*/ 247413 w 1006875"/>
                <a:gd name="connsiteY209" fmla="*/ 210021 h 438042"/>
                <a:gd name="connsiteX210" fmla="*/ 247413 w 1006875"/>
                <a:gd name="connsiteY210" fmla="*/ 228021 h 438042"/>
                <a:gd name="connsiteX211" fmla="*/ 229413 w 1006875"/>
                <a:gd name="connsiteY211" fmla="*/ 228021 h 438042"/>
                <a:gd name="connsiteX212" fmla="*/ 152942 w 1006875"/>
                <a:gd name="connsiteY212" fmla="*/ 210021 h 438042"/>
                <a:gd name="connsiteX213" fmla="*/ 170942 w 1006875"/>
                <a:gd name="connsiteY213" fmla="*/ 210021 h 438042"/>
                <a:gd name="connsiteX214" fmla="*/ 170942 w 1006875"/>
                <a:gd name="connsiteY214" fmla="*/ 228021 h 438042"/>
                <a:gd name="connsiteX215" fmla="*/ 152942 w 1006875"/>
                <a:gd name="connsiteY215" fmla="*/ 228021 h 438042"/>
                <a:gd name="connsiteX216" fmla="*/ 76471 w 1006875"/>
                <a:gd name="connsiteY216" fmla="*/ 210021 h 438042"/>
                <a:gd name="connsiteX217" fmla="*/ 94471 w 1006875"/>
                <a:gd name="connsiteY217" fmla="*/ 210021 h 438042"/>
                <a:gd name="connsiteX218" fmla="*/ 94471 w 1006875"/>
                <a:gd name="connsiteY218" fmla="*/ 228021 h 438042"/>
                <a:gd name="connsiteX219" fmla="*/ 76471 w 1006875"/>
                <a:gd name="connsiteY219" fmla="*/ 228021 h 438042"/>
                <a:gd name="connsiteX220" fmla="*/ 0 w 1006875"/>
                <a:gd name="connsiteY220" fmla="*/ 210021 h 438042"/>
                <a:gd name="connsiteX221" fmla="*/ 18000 w 1006875"/>
                <a:gd name="connsiteY221" fmla="*/ 210021 h 438042"/>
                <a:gd name="connsiteX222" fmla="*/ 18000 w 1006875"/>
                <a:gd name="connsiteY222" fmla="*/ 228021 h 438042"/>
                <a:gd name="connsiteX223" fmla="*/ 0 w 1006875"/>
                <a:gd name="connsiteY223" fmla="*/ 228021 h 438042"/>
                <a:gd name="connsiteX224" fmla="*/ 988875 w 1006875"/>
                <a:gd name="connsiteY224" fmla="*/ 140014 h 438042"/>
                <a:gd name="connsiteX225" fmla="*/ 1006875 w 1006875"/>
                <a:gd name="connsiteY225" fmla="*/ 140014 h 438042"/>
                <a:gd name="connsiteX226" fmla="*/ 1006875 w 1006875"/>
                <a:gd name="connsiteY226" fmla="*/ 158014 h 438042"/>
                <a:gd name="connsiteX227" fmla="*/ 988875 w 1006875"/>
                <a:gd name="connsiteY227" fmla="*/ 158014 h 438042"/>
                <a:gd name="connsiteX228" fmla="*/ 912406 w 1006875"/>
                <a:gd name="connsiteY228" fmla="*/ 140014 h 438042"/>
                <a:gd name="connsiteX229" fmla="*/ 930406 w 1006875"/>
                <a:gd name="connsiteY229" fmla="*/ 140014 h 438042"/>
                <a:gd name="connsiteX230" fmla="*/ 930406 w 1006875"/>
                <a:gd name="connsiteY230" fmla="*/ 158014 h 438042"/>
                <a:gd name="connsiteX231" fmla="*/ 912406 w 1006875"/>
                <a:gd name="connsiteY231" fmla="*/ 158014 h 438042"/>
                <a:gd name="connsiteX232" fmla="*/ 835935 w 1006875"/>
                <a:gd name="connsiteY232" fmla="*/ 140014 h 438042"/>
                <a:gd name="connsiteX233" fmla="*/ 853935 w 1006875"/>
                <a:gd name="connsiteY233" fmla="*/ 140014 h 438042"/>
                <a:gd name="connsiteX234" fmla="*/ 853935 w 1006875"/>
                <a:gd name="connsiteY234" fmla="*/ 158014 h 438042"/>
                <a:gd name="connsiteX235" fmla="*/ 835935 w 1006875"/>
                <a:gd name="connsiteY235" fmla="*/ 158014 h 438042"/>
                <a:gd name="connsiteX236" fmla="*/ 759464 w 1006875"/>
                <a:gd name="connsiteY236" fmla="*/ 140014 h 438042"/>
                <a:gd name="connsiteX237" fmla="*/ 777464 w 1006875"/>
                <a:gd name="connsiteY237" fmla="*/ 140014 h 438042"/>
                <a:gd name="connsiteX238" fmla="*/ 777464 w 1006875"/>
                <a:gd name="connsiteY238" fmla="*/ 158014 h 438042"/>
                <a:gd name="connsiteX239" fmla="*/ 759464 w 1006875"/>
                <a:gd name="connsiteY239" fmla="*/ 158014 h 438042"/>
                <a:gd name="connsiteX240" fmla="*/ 682993 w 1006875"/>
                <a:gd name="connsiteY240" fmla="*/ 140014 h 438042"/>
                <a:gd name="connsiteX241" fmla="*/ 700993 w 1006875"/>
                <a:gd name="connsiteY241" fmla="*/ 140014 h 438042"/>
                <a:gd name="connsiteX242" fmla="*/ 700993 w 1006875"/>
                <a:gd name="connsiteY242" fmla="*/ 158014 h 438042"/>
                <a:gd name="connsiteX243" fmla="*/ 682993 w 1006875"/>
                <a:gd name="connsiteY243" fmla="*/ 158014 h 438042"/>
                <a:gd name="connsiteX244" fmla="*/ 606522 w 1006875"/>
                <a:gd name="connsiteY244" fmla="*/ 140014 h 438042"/>
                <a:gd name="connsiteX245" fmla="*/ 624522 w 1006875"/>
                <a:gd name="connsiteY245" fmla="*/ 140014 h 438042"/>
                <a:gd name="connsiteX246" fmla="*/ 624522 w 1006875"/>
                <a:gd name="connsiteY246" fmla="*/ 158014 h 438042"/>
                <a:gd name="connsiteX247" fmla="*/ 606522 w 1006875"/>
                <a:gd name="connsiteY247" fmla="*/ 158014 h 438042"/>
                <a:gd name="connsiteX248" fmla="*/ 530051 w 1006875"/>
                <a:gd name="connsiteY248" fmla="*/ 140014 h 438042"/>
                <a:gd name="connsiteX249" fmla="*/ 548051 w 1006875"/>
                <a:gd name="connsiteY249" fmla="*/ 140014 h 438042"/>
                <a:gd name="connsiteX250" fmla="*/ 548051 w 1006875"/>
                <a:gd name="connsiteY250" fmla="*/ 158014 h 438042"/>
                <a:gd name="connsiteX251" fmla="*/ 530051 w 1006875"/>
                <a:gd name="connsiteY251" fmla="*/ 158014 h 438042"/>
                <a:gd name="connsiteX252" fmla="*/ 458824 w 1006875"/>
                <a:gd name="connsiteY252" fmla="*/ 140014 h 438042"/>
                <a:gd name="connsiteX253" fmla="*/ 476824 w 1006875"/>
                <a:gd name="connsiteY253" fmla="*/ 140014 h 438042"/>
                <a:gd name="connsiteX254" fmla="*/ 476824 w 1006875"/>
                <a:gd name="connsiteY254" fmla="*/ 158014 h 438042"/>
                <a:gd name="connsiteX255" fmla="*/ 458824 w 1006875"/>
                <a:gd name="connsiteY255" fmla="*/ 158014 h 438042"/>
                <a:gd name="connsiteX256" fmla="*/ 382355 w 1006875"/>
                <a:gd name="connsiteY256" fmla="*/ 140014 h 438042"/>
                <a:gd name="connsiteX257" fmla="*/ 400355 w 1006875"/>
                <a:gd name="connsiteY257" fmla="*/ 140014 h 438042"/>
                <a:gd name="connsiteX258" fmla="*/ 400355 w 1006875"/>
                <a:gd name="connsiteY258" fmla="*/ 158014 h 438042"/>
                <a:gd name="connsiteX259" fmla="*/ 382355 w 1006875"/>
                <a:gd name="connsiteY259" fmla="*/ 158014 h 438042"/>
                <a:gd name="connsiteX260" fmla="*/ 305884 w 1006875"/>
                <a:gd name="connsiteY260" fmla="*/ 140014 h 438042"/>
                <a:gd name="connsiteX261" fmla="*/ 323884 w 1006875"/>
                <a:gd name="connsiteY261" fmla="*/ 140014 h 438042"/>
                <a:gd name="connsiteX262" fmla="*/ 323884 w 1006875"/>
                <a:gd name="connsiteY262" fmla="*/ 158014 h 438042"/>
                <a:gd name="connsiteX263" fmla="*/ 305884 w 1006875"/>
                <a:gd name="connsiteY263" fmla="*/ 158014 h 438042"/>
                <a:gd name="connsiteX264" fmla="*/ 229413 w 1006875"/>
                <a:gd name="connsiteY264" fmla="*/ 140014 h 438042"/>
                <a:gd name="connsiteX265" fmla="*/ 247413 w 1006875"/>
                <a:gd name="connsiteY265" fmla="*/ 140014 h 438042"/>
                <a:gd name="connsiteX266" fmla="*/ 247413 w 1006875"/>
                <a:gd name="connsiteY266" fmla="*/ 158014 h 438042"/>
                <a:gd name="connsiteX267" fmla="*/ 229413 w 1006875"/>
                <a:gd name="connsiteY267" fmla="*/ 158014 h 438042"/>
                <a:gd name="connsiteX268" fmla="*/ 152942 w 1006875"/>
                <a:gd name="connsiteY268" fmla="*/ 140014 h 438042"/>
                <a:gd name="connsiteX269" fmla="*/ 170942 w 1006875"/>
                <a:gd name="connsiteY269" fmla="*/ 140014 h 438042"/>
                <a:gd name="connsiteX270" fmla="*/ 170942 w 1006875"/>
                <a:gd name="connsiteY270" fmla="*/ 158014 h 438042"/>
                <a:gd name="connsiteX271" fmla="*/ 152942 w 1006875"/>
                <a:gd name="connsiteY271" fmla="*/ 158014 h 438042"/>
                <a:gd name="connsiteX272" fmla="*/ 76471 w 1006875"/>
                <a:gd name="connsiteY272" fmla="*/ 140014 h 438042"/>
                <a:gd name="connsiteX273" fmla="*/ 94471 w 1006875"/>
                <a:gd name="connsiteY273" fmla="*/ 140014 h 438042"/>
                <a:gd name="connsiteX274" fmla="*/ 94471 w 1006875"/>
                <a:gd name="connsiteY274" fmla="*/ 158014 h 438042"/>
                <a:gd name="connsiteX275" fmla="*/ 76471 w 1006875"/>
                <a:gd name="connsiteY275" fmla="*/ 158014 h 438042"/>
                <a:gd name="connsiteX276" fmla="*/ 0 w 1006875"/>
                <a:gd name="connsiteY276" fmla="*/ 140014 h 438042"/>
                <a:gd name="connsiteX277" fmla="*/ 18000 w 1006875"/>
                <a:gd name="connsiteY277" fmla="*/ 140014 h 438042"/>
                <a:gd name="connsiteX278" fmla="*/ 18000 w 1006875"/>
                <a:gd name="connsiteY278" fmla="*/ 158014 h 438042"/>
                <a:gd name="connsiteX279" fmla="*/ 0 w 1006875"/>
                <a:gd name="connsiteY279" fmla="*/ 158014 h 438042"/>
                <a:gd name="connsiteX280" fmla="*/ 988875 w 1006875"/>
                <a:gd name="connsiteY280" fmla="*/ 70007 h 438042"/>
                <a:gd name="connsiteX281" fmla="*/ 1006875 w 1006875"/>
                <a:gd name="connsiteY281" fmla="*/ 70007 h 438042"/>
                <a:gd name="connsiteX282" fmla="*/ 1006875 w 1006875"/>
                <a:gd name="connsiteY282" fmla="*/ 88007 h 438042"/>
                <a:gd name="connsiteX283" fmla="*/ 988875 w 1006875"/>
                <a:gd name="connsiteY283" fmla="*/ 88007 h 438042"/>
                <a:gd name="connsiteX284" fmla="*/ 912406 w 1006875"/>
                <a:gd name="connsiteY284" fmla="*/ 70007 h 438042"/>
                <a:gd name="connsiteX285" fmla="*/ 930406 w 1006875"/>
                <a:gd name="connsiteY285" fmla="*/ 70007 h 438042"/>
                <a:gd name="connsiteX286" fmla="*/ 930406 w 1006875"/>
                <a:gd name="connsiteY286" fmla="*/ 88007 h 438042"/>
                <a:gd name="connsiteX287" fmla="*/ 912406 w 1006875"/>
                <a:gd name="connsiteY287" fmla="*/ 88007 h 438042"/>
                <a:gd name="connsiteX288" fmla="*/ 835935 w 1006875"/>
                <a:gd name="connsiteY288" fmla="*/ 70007 h 438042"/>
                <a:gd name="connsiteX289" fmla="*/ 853935 w 1006875"/>
                <a:gd name="connsiteY289" fmla="*/ 70007 h 438042"/>
                <a:gd name="connsiteX290" fmla="*/ 853935 w 1006875"/>
                <a:gd name="connsiteY290" fmla="*/ 88007 h 438042"/>
                <a:gd name="connsiteX291" fmla="*/ 835935 w 1006875"/>
                <a:gd name="connsiteY291" fmla="*/ 88007 h 438042"/>
                <a:gd name="connsiteX292" fmla="*/ 759464 w 1006875"/>
                <a:gd name="connsiteY292" fmla="*/ 70007 h 438042"/>
                <a:gd name="connsiteX293" fmla="*/ 777464 w 1006875"/>
                <a:gd name="connsiteY293" fmla="*/ 70007 h 438042"/>
                <a:gd name="connsiteX294" fmla="*/ 777464 w 1006875"/>
                <a:gd name="connsiteY294" fmla="*/ 88007 h 438042"/>
                <a:gd name="connsiteX295" fmla="*/ 759464 w 1006875"/>
                <a:gd name="connsiteY295" fmla="*/ 88007 h 438042"/>
                <a:gd name="connsiteX296" fmla="*/ 682993 w 1006875"/>
                <a:gd name="connsiteY296" fmla="*/ 70007 h 438042"/>
                <a:gd name="connsiteX297" fmla="*/ 700993 w 1006875"/>
                <a:gd name="connsiteY297" fmla="*/ 70007 h 438042"/>
                <a:gd name="connsiteX298" fmla="*/ 700993 w 1006875"/>
                <a:gd name="connsiteY298" fmla="*/ 88007 h 438042"/>
                <a:gd name="connsiteX299" fmla="*/ 682993 w 1006875"/>
                <a:gd name="connsiteY299" fmla="*/ 88007 h 438042"/>
                <a:gd name="connsiteX300" fmla="*/ 606522 w 1006875"/>
                <a:gd name="connsiteY300" fmla="*/ 70007 h 438042"/>
                <a:gd name="connsiteX301" fmla="*/ 624522 w 1006875"/>
                <a:gd name="connsiteY301" fmla="*/ 70007 h 438042"/>
                <a:gd name="connsiteX302" fmla="*/ 624522 w 1006875"/>
                <a:gd name="connsiteY302" fmla="*/ 88007 h 438042"/>
                <a:gd name="connsiteX303" fmla="*/ 606522 w 1006875"/>
                <a:gd name="connsiteY303" fmla="*/ 88007 h 438042"/>
                <a:gd name="connsiteX304" fmla="*/ 530051 w 1006875"/>
                <a:gd name="connsiteY304" fmla="*/ 70007 h 438042"/>
                <a:gd name="connsiteX305" fmla="*/ 548051 w 1006875"/>
                <a:gd name="connsiteY305" fmla="*/ 70007 h 438042"/>
                <a:gd name="connsiteX306" fmla="*/ 548051 w 1006875"/>
                <a:gd name="connsiteY306" fmla="*/ 88007 h 438042"/>
                <a:gd name="connsiteX307" fmla="*/ 530051 w 1006875"/>
                <a:gd name="connsiteY307" fmla="*/ 88007 h 438042"/>
                <a:gd name="connsiteX308" fmla="*/ 458824 w 1006875"/>
                <a:gd name="connsiteY308" fmla="*/ 70007 h 438042"/>
                <a:gd name="connsiteX309" fmla="*/ 476824 w 1006875"/>
                <a:gd name="connsiteY309" fmla="*/ 70007 h 438042"/>
                <a:gd name="connsiteX310" fmla="*/ 476824 w 1006875"/>
                <a:gd name="connsiteY310" fmla="*/ 88007 h 438042"/>
                <a:gd name="connsiteX311" fmla="*/ 458824 w 1006875"/>
                <a:gd name="connsiteY311" fmla="*/ 88007 h 438042"/>
                <a:gd name="connsiteX312" fmla="*/ 382355 w 1006875"/>
                <a:gd name="connsiteY312" fmla="*/ 70007 h 438042"/>
                <a:gd name="connsiteX313" fmla="*/ 400355 w 1006875"/>
                <a:gd name="connsiteY313" fmla="*/ 70007 h 438042"/>
                <a:gd name="connsiteX314" fmla="*/ 400355 w 1006875"/>
                <a:gd name="connsiteY314" fmla="*/ 88007 h 438042"/>
                <a:gd name="connsiteX315" fmla="*/ 382355 w 1006875"/>
                <a:gd name="connsiteY315" fmla="*/ 88007 h 438042"/>
                <a:gd name="connsiteX316" fmla="*/ 305884 w 1006875"/>
                <a:gd name="connsiteY316" fmla="*/ 70007 h 438042"/>
                <a:gd name="connsiteX317" fmla="*/ 323884 w 1006875"/>
                <a:gd name="connsiteY317" fmla="*/ 70007 h 438042"/>
                <a:gd name="connsiteX318" fmla="*/ 323884 w 1006875"/>
                <a:gd name="connsiteY318" fmla="*/ 88007 h 438042"/>
                <a:gd name="connsiteX319" fmla="*/ 305884 w 1006875"/>
                <a:gd name="connsiteY319" fmla="*/ 88007 h 438042"/>
                <a:gd name="connsiteX320" fmla="*/ 229413 w 1006875"/>
                <a:gd name="connsiteY320" fmla="*/ 70007 h 438042"/>
                <a:gd name="connsiteX321" fmla="*/ 247413 w 1006875"/>
                <a:gd name="connsiteY321" fmla="*/ 70007 h 438042"/>
                <a:gd name="connsiteX322" fmla="*/ 247413 w 1006875"/>
                <a:gd name="connsiteY322" fmla="*/ 88007 h 438042"/>
                <a:gd name="connsiteX323" fmla="*/ 229413 w 1006875"/>
                <a:gd name="connsiteY323" fmla="*/ 88007 h 438042"/>
                <a:gd name="connsiteX324" fmla="*/ 152942 w 1006875"/>
                <a:gd name="connsiteY324" fmla="*/ 70007 h 438042"/>
                <a:gd name="connsiteX325" fmla="*/ 170942 w 1006875"/>
                <a:gd name="connsiteY325" fmla="*/ 70007 h 438042"/>
                <a:gd name="connsiteX326" fmla="*/ 170942 w 1006875"/>
                <a:gd name="connsiteY326" fmla="*/ 88007 h 438042"/>
                <a:gd name="connsiteX327" fmla="*/ 152942 w 1006875"/>
                <a:gd name="connsiteY327" fmla="*/ 88007 h 438042"/>
                <a:gd name="connsiteX328" fmla="*/ 76471 w 1006875"/>
                <a:gd name="connsiteY328" fmla="*/ 70007 h 438042"/>
                <a:gd name="connsiteX329" fmla="*/ 94471 w 1006875"/>
                <a:gd name="connsiteY329" fmla="*/ 70007 h 438042"/>
                <a:gd name="connsiteX330" fmla="*/ 94471 w 1006875"/>
                <a:gd name="connsiteY330" fmla="*/ 88007 h 438042"/>
                <a:gd name="connsiteX331" fmla="*/ 76471 w 1006875"/>
                <a:gd name="connsiteY331" fmla="*/ 88007 h 438042"/>
                <a:gd name="connsiteX332" fmla="*/ 0 w 1006875"/>
                <a:gd name="connsiteY332" fmla="*/ 70007 h 438042"/>
                <a:gd name="connsiteX333" fmla="*/ 18000 w 1006875"/>
                <a:gd name="connsiteY333" fmla="*/ 70007 h 438042"/>
                <a:gd name="connsiteX334" fmla="*/ 18000 w 1006875"/>
                <a:gd name="connsiteY334" fmla="*/ 88007 h 438042"/>
                <a:gd name="connsiteX335" fmla="*/ 0 w 1006875"/>
                <a:gd name="connsiteY335" fmla="*/ 88007 h 438042"/>
                <a:gd name="connsiteX336" fmla="*/ 988875 w 1006875"/>
                <a:gd name="connsiteY336" fmla="*/ 0 h 438042"/>
                <a:gd name="connsiteX337" fmla="*/ 1006875 w 1006875"/>
                <a:gd name="connsiteY337" fmla="*/ 0 h 438042"/>
                <a:gd name="connsiteX338" fmla="*/ 1006875 w 1006875"/>
                <a:gd name="connsiteY338" fmla="*/ 18000 h 438042"/>
                <a:gd name="connsiteX339" fmla="*/ 988875 w 1006875"/>
                <a:gd name="connsiteY339" fmla="*/ 18000 h 438042"/>
                <a:gd name="connsiteX340" fmla="*/ 912406 w 1006875"/>
                <a:gd name="connsiteY340" fmla="*/ 0 h 438042"/>
                <a:gd name="connsiteX341" fmla="*/ 930406 w 1006875"/>
                <a:gd name="connsiteY341" fmla="*/ 0 h 438042"/>
                <a:gd name="connsiteX342" fmla="*/ 930406 w 1006875"/>
                <a:gd name="connsiteY342" fmla="*/ 18000 h 438042"/>
                <a:gd name="connsiteX343" fmla="*/ 912406 w 1006875"/>
                <a:gd name="connsiteY343" fmla="*/ 18000 h 438042"/>
                <a:gd name="connsiteX344" fmla="*/ 835935 w 1006875"/>
                <a:gd name="connsiteY344" fmla="*/ 0 h 438042"/>
                <a:gd name="connsiteX345" fmla="*/ 853935 w 1006875"/>
                <a:gd name="connsiteY345" fmla="*/ 0 h 438042"/>
                <a:gd name="connsiteX346" fmla="*/ 853935 w 1006875"/>
                <a:gd name="connsiteY346" fmla="*/ 18000 h 438042"/>
                <a:gd name="connsiteX347" fmla="*/ 835935 w 1006875"/>
                <a:gd name="connsiteY347" fmla="*/ 18000 h 438042"/>
                <a:gd name="connsiteX348" fmla="*/ 759464 w 1006875"/>
                <a:gd name="connsiteY348" fmla="*/ 0 h 438042"/>
                <a:gd name="connsiteX349" fmla="*/ 777464 w 1006875"/>
                <a:gd name="connsiteY349" fmla="*/ 0 h 438042"/>
                <a:gd name="connsiteX350" fmla="*/ 777464 w 1006875"/>
                <a:gd name="connsiteY350" fmla="*/ 18000 h 438042"/>
                <a:gd name="connsiteX351" fmla="*/ 759464 w 1006875"/>
                <a:gd name="connsiteY351" fmla="*/ 18000 h 438042"/>
                <a:gd name="connsiteX352" fmla="*/ 682993 w 1006875"/>
                <a:gd name="connsiteY352" fmla="*/ 0 h 438042"/>
                <a:gd name="connsiteX353" fmla="*/ 700993 w 1006875"/>
                <a:gd name="connsiteY353" fmla="*/ 0 h 438042"/>
                <a:gd name="connsiteX354" fmla="*/ 700993 w 1006875"/>
                <a:gd name="connsiteY354" fmla="*/ 18000 h 438042"/>
                <a:gd name="connsiteX355" fmla="*/ 682993 w 1006875"/>
                <a:gd name="connsiteY355" fmla="*/ 18000 h 438042"/>
                <a:gd name="connsiteX356" fmla="*/ 606522 w 1006875"/>
                <a:gd name="connsiteY356" fmla="*/ 0 h 438042"/>
                <a:gd name="connsiteX357" fmla="*/ 624522 w 1006875"/>
                <a:gd name="connsiteY357" fmla="*/ 0 h 438042"/>
                <a:gd name="connsiteX358" fmla="*/ 624522 w 1006875"/>
                <a:gd name="connsiteY358" fmla="*/ 18000 h 438042"/>
                <a:gd name="connsiteX359" fmla="*/ 606522 w 1006875"/>
                <a:gd name="connsiteY359" fmla="*/ 18000 h 438042"/>
                <a:gd name="connsiteX360" fmla="*/ 530051 w 1006875"/>
                <a:gd name="connsiteY360" fmla="*/ 0 h 438042"/>
                <a:gd name="connsiteX361" fmla="*/ 548051 w 1006875"/>
                <a:gd name="connsiteY361" fmla="*/ 0 h 438042"/>
                <a:gd name="connsiteX362" fmla="*/ 548051 w 1006875"/>
                <a:gd name="connsiteY362" fmla="*/ 18000 h 438042"/>
                <a:gd name="connsiteX363" fmla="*/ 530051 w 1006875"/>
                <a:gd name="connsiteY363" fmla="*/ 18000 h 438042"/>
                <a:gd name="connsiteX364" fmla="*/ 458824 w 1006875"/>
                <a:gd name="connsiteY364" fmla="*/ 0 h 438042"/>
                <a:gd name="connsiteX365" fmla="*/ 476824 w 1006875"/>
                <a:gd name="connsiteY365" fmla="*/ 0 h 438042"/>
                <a:gd name="connsiteX366" fmla="*/ 476824 w 1006875"/>
                <a:gd name="connsiteY366" fmla="*/ 18000 h 438042"/>
                <a:gd name="connsiteX367" fmla="*/ 458824 w 1006875"/>
                <a:gd name="connsiteY367" fmla="*/ 18000 h 438042"/>
                <a:gd name="connsiteX368" fmla="*/ 382355 w 1006875"/>
                <a:gd name="connsiteY368" fmla="*/ 0 h 438042"/>
                <a:gd name="connsiteX369" fmla="*/ 400355 w 1006875"/>
                <a:gd name="connsiteY369" fmla="*/ 0 h 438042"/>
                <a:gd name="connsiteX370" fmla="*/ 400355 w 1006875"/>
                <a:gd name="connsiteY370" fmla="*/ 18000 h 438042"/>
                <a:gd name="connsiteX371" fmla="*/ 382355 w 1006875"/>
                <a:gd name="connsiteY371" fmla="*/ 18000 h 438042"/>
                <a:gd name="connsiteX372" fmla="*/ 305884 w 1006875"/>
                <a:gd name="connsiteY372" fmla="*/ 0 h 438042"/>
                <a:gd name="connsiteX373" fmla="*/ 323884 w 1006875"/>
                <a:gd name="connsiteY373" fmla="*/ 0 h 438042"/>
                <a:gd name="connsiteX374" fmla="*/ 323884 w 1006875"/>
                <a:gd name="connsiteY374" fmla="*/ 18000 h 438042"/>
                <a:gd name="connsiteX375" fmla="*/ 305884 w 1006875"/>
                <a:gd name="connsiteY375" fmla="*/ 18000 h 438042"/>
                <a:gd name="connsiteX376" fmla="*/ 229413 w 1006875"/>
                <a:gd name="connsiteY376" fmla="*/ 0 h 438042"/>
                <a:gd name="connsiteX377" fmla="*/ 247413 w 1006875"/>
                <a:gd name="connsiteY377" fmla="*/ 0 h 438042"/>
                <a:gd name="connsiteX378" fmla="*/ 247413 w 1006875"/>
                <a:gd name="connsiteY378" fmla="*/ 18000 h 438042"/>
                <a:gd name="connsiteX379" fmla="*/ 229413 w 1006875"/>
                <a:gd name="connsiteY379" fmla="*/ 18000 h 438042"/>
                <a:gd name="connsiteX380" fmla="*/ 152942 w 1006875"/>
                <a:gd name="connsiteY380" fmla="*/ 0 h 438042"/>
                <a:gd name="connsiteX381" fmla="*/ 170942 w 1006875"/>
                <a:gd name="connsiteY381" fmla="*/ 0 h 438042"/>
                <a:gd name="connsiteX382" fmla="*/ 170942 w 1006875"/>
                <a:gd name="connsiteY382" fmla="*/ 18000 h 438042"/>
                <a:gd name="connsiteX383" fmla="*/ 152942 w 1006875"/>
                <a:gd name="connsiteY383" fmla="*/ 18000 h 438042"/>
                <a:gd name="connsiteX384" fmla="*/ 76471 w 1006875"/>
                <a:gd name="connsiteY384" fmla="*/ 0 h 438042"/>
                <a:gd name="connsiteX385" fmla="*/ 94471 w 1006875"/>
                <a:gd name="connsiteY385" fmla="*/ 0 h 438042"/>
                <a:gd name="connsiteX386" fmla="*/ 94471 w 1006875"/>
                <a:gd name="connsiteY386" fmla="*/ 18000 h 438042"/>
                <a:gd name="connsiteX387" fmla="*/ 76471 w 1006875"/>
                <a:gd name="connsiteY387" fmla="*/ 18000 h 438042"/>
                <a:gd name="connsiteX388" fmla="*/ 0 w 1006875"/>
                <a:gd name="connsiteY388" fmla="*/ 0 h 438042"/>
                <a:gd name="connsiteX389" fmla="*/ 18000 w 1006875"/>
                <a:gd name="connsiteY389" fmla="*/ 0 h 438042"/>
                <a:gd name="connsiteX390" fmla="*/ 18000 w 1006875"/>
                <a:gd name="connsiteY390" fmla="*/ 18000 h 438042"/>
                <a:gd name="connsiteX391" fmla="*/ 0 w 1006875"/>
                <a:gd name="connsiteY391" fmla="*/ 18000 h 4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006875" h="438042">
                  <a:moveTo>
                    <a:pt x="988875" y="420042"/>
                  </a:moveTo>
                  <a:lnTo>
                    <a:pt x="1006875" y="420042"/>
                  </a:lnTo>
                  <a:lnTo>
                    <a:pt x="1006875" y="438042"/>
                  </a:lnTo>
                  <a:lnTo>
                    <a:pt x="988875" y="438042"/>
                  </a:lnTo>
                  <a:close/>
                  <a:moveTo>
                    <a:pt x="912406" y="420042"/>
                  </a:moveTo>
                  <a:lnTo>
                    <a:pt x="930406" y="420042"/>
                  </a:lnTo>
                  <a:lnTo>
                    <a:pt x="930406" y="438042"/>
                  </a:lnTo>
                  <a:lnTo>
                    <a:pt x="912406" y="438042"/>
                  </a:lnTo>
                  <a:close/>
                  <a:moveTo>
                    <a:pt x="835935" y="420042"/>
                  </a:moveTo>
                  <a:lnTo>
                    <a:pt x="853935" y="420042"/>
                  </a:lnTo>
                  <a:lnTo>
                    <a:pt x="853935" y="438042"/>
                  </a:lnTo>
                  <a:lnTo>
                    <a:pt x="835935" y="438042"/>
                  </a:lnTo>
                  <a:close/>
                  <a:moveTo>
                    <a:pt x="759464" y="420042"/>
                  </a:moveTo>
                  <a:lnTo>
                    <a:pt x="777464" y="420042"/>
                  </a:lnTo>
                  <a:lnTo>
                    <a:pt x="777464" y="438042"/>
                  </a:lnTo>
                  <a:lnTo>
                    <a:pt x="759464" y="438042"/>
                  </a:lnTo>
                  <a:close/>
                  <a:moveTo>
                    <a:pt x="682993" y="420042"/>
                  </a:moveTo>
                  <a:lnTo>
                    <a:pt x="700993" y="420042"/>
                  </a:lnTo>
                  <a:lnTo>
                    <a:pt x="700993" y="438042"/>
                  </a:lnTo>
                  <a:lnTo>
                    <a:pt x="682993" y="438042"/>
                  </a:lnTo>
                  <a:close/>
                  <a:moveTo>
                    <a:pt x="606522" y="420042"/>
                  </a:moveTo>
                  <a:lnTo>
                    <a:pt x="624522" y="420042"/>
                  </a:lnTo>
                  <a:lnTo>
                    <a:pt x="624522" y="438042"/>
                  </a:lnTo>
                  <a:lnTo>
                    <a:pt x="606522" y="438042"/>
                  </a:lnTo>
                  <a:close/>
                  <a:moveTo>
                    <a:pt x="530051" y="420042"/>
                  </a:moveTo>
                  <a:lnTo>
                    <a:pt x="548051" y="420042"/>
                  </a:lnTo>
                  <a:lnTo>
                    <a:pt x="548051" y="438042"/>
                  </a:lnTo>
                  <a:lnTo>
                    <a:pt x="530051" y="438042"/>
                  </a:lnTo>
                  <a:close/>
                  <a:moveTo>
                    <a:pt x="458824" y="420042"/>
                  </a:moveTo>
                  <a:lnTo>
                    <a:pt x="476824" y="420042"/>
                  </a:lnTo>
                  <a:lnTo>
                    <a:pt x="476824" y="438042"/>
                  </a:lnTo>
                  <a:lnTo>
                    <a:pt x="458824" y="438042"/>
                  </a:lnTo>
                  <a:close/>
                  <a:moveTo>
                    <a:pt x="382355" y="420042"/>
                  </a:moveTo>
                  <a:lnTo>
                    <a:pt x="400355" y="420042"/>
                  </a:lnTo>
                  <a:lnTo>
                    <a:pt x="400355" y="438042"/>
                  </a:lnTo>
                  <a:lnTo>
                    <a:pt x="382355" y="438042"/>
                  </a:lnTo>
                  <a:close/>
                  <a:moveTo>
                    <a:pt x="305884" y="420042"/>
                  </a:moveTo>
                  <a:lnTo>
                    <a:pt x="323884" y="420042"/>
                  </a:lnTo>
                  <a:lnTo>
                    <a:pt x="323884" y="438042"/>
                  </a:lnTo>
                  <a:lnTo>
                    <a:pt x="305884" y="438042"/>
                  </a:lnTo>
                  <a:close/>
                  <a:moveTo>
                    <a:pt x="229413" y="420042"/>
                  </a:moveTo>
                  <a:lnTo>
                    <a:pt x="247413" y="420042"/>
                  </a:lnTo>
                  <a:lnTo>
                    <a:pt x="247413" y="438042"/>
                  </a:lnTo>
                  <a:lnTo>
                    <a:pt x="229413" y="438042"/>
                  </a:lnTo>
                  <a:close/>
                  <a:moveTo>
                    <a:pt x="152942" y="420042"/>
                  </a:moveTo>
                  <a:lnTo>
                    <a:pt x="170942" y="420042"/>
                  </a:lnTo>
                  <a:lnTo>
                    <a:pt x="170942" y="438042"/>
                  </a:lnTo>
                  <a:lnTo>
                    <a:pt x="152942" y="438042"/>
                  </a:lnTo>
                  <a:close/>
                  <a:moveTo>
                    <a:pt x="76471" y="420042"/>
                  </a:moveTo>
                  <a:lnTo>
                    <a:pt x="94471" y="420042"/>
                  </a:lnTo>
                  <a:lnTo>
                    <a:pt x="94471" y="438042"/>
                  </a:lnTo>
                  <a:lnTo>
                    <a:pt x="76471" y="438042"/>
                  </a:lnTo>
                  <a:close/>
                  <a:moveTo>
                    <a:pt x="0" y="420042"/>
                  </a:moveTo>
                  <a:lnTo>
                    <a:pt x="18000" y="420042"/>
                  </a:lnTo>
                  <a:lnTo>
                    <a:pt x="18000" y="438042"/>
                  </a:lnTo>
                  <a:lnTo>
                    <a:pt x="0" y="438042"/>
                  </a:lnTo>
                  <a:close/>
                  <a:moveTo>
                    <a:pt x="988875" y="350035"/>
                  </a:moveTo>
                  <a:lnTo>
                    <a:pt x="1006875" y="350035"/>
                  </a:lnTo>
                  <a:lnTo>
                    <a:pt x="1006875" y="368035"/>
                  </a:lnTo>
                  <a:lnTo>
                    <a:pt x="988875" y="368035"/>
                  </a:lnTo>
                  <a:close/>
                  <a:moveTo>
                    <a:pt x="912406" y="350035"/>
                  </a:moveTo>
                  <a:lnTo>
                    <a:pt x="930406" y="350035"/>
                  </a:lnTo>
                  <a:lnTo>
                    <a:pt x="930406" y="368035"/>
                  </a:lnTo>
                  <a:lnTo>
                    <a:pt x="912406" y="368035"/>
                  </a:lnTo>
                  <a:close/>
                  <a:moveTo>
                    <a:pt x="835935" y="350035"/>
                  </a:moveTo>
                  <a:lnTo>
                    <a:pt x="853935" y="350035"/>
                  </a:lnTo>
                  <a:lnTo>
                    <a:pt x="853935" y="368035"/>
                  </a:lnTo>
                  <a:lnTo>
                    <a:pt x="835935" y="368035"/>
                  </a:lnTo>
                  <a:close/>
                  <a:moveTo>
                    <a:pt x="759464" y="350035"/>
                  </a:moveTo>
                  <a:lnTo>
                    <a:pt x="777464" y="350035"/>
                  </a:lnTo>
                  <a:lnTo>
                    <a:pt x="777464" y="368035"/>
                  </a:lnTo>
                  <a:lnTo>
                    <a:pt x="759464" y="368035"/>
                  </a:lnTo>
                  <a:close/>
                  <a:moveTo>
                    <a:pt x="682993" y="350035"/>
                  </a:moveTo>
                  <a:lnTo>
                    <a:pt x="700993" y="350035"/>
                  </a:lnTo>
                  <a:lnTo>
                    <a:pt x="700993" y="368035"/>
                  </a:lnTo>
                  <a:lnTo>
                    <a:pt x="682993" y="368035"/>
                  </a:lnTo>
                  <a:close/>
                  <a:moveTo>
                    <a:pt x="606522" y="350035"/>
                  </a:moveTo>
                  <a:lnTo>
                    <a:pt x="624522" y="350035"/>
                  </a:lnTo>
                  <a:lnTo>
                    <a:pt x="624522" y="368035"/>
                  </a:lnTo>
                  <a:lnTo>
                    <a:pt x="606522" y="368035"/>
                  </a:lnTo>
                  <a:close/>
                  <a:moveTo>
                    <a:pt x="530051" y="350035"/>
                  </a:moveTo>
                  <a:lnTo>
                    <a:pt x="548051" y="350035"/>
                  </a:lnTo>
                  <a:lnTo>
                    <a:pt x="548051" y="368035"/>
                  </a:lnTo>
                  <a:lnTo>
                    <a:pt x="530051" y="368035"/>
                  </a:lnTo>
                  <a:close/>
                  <a:moveTo>
                    <a:pt x="458824" y="350035"/>
                  </a:moveTo>
                  <a:lnTo>
                    <a:pt x="476824" y="350035"/>
                  </a:lnTo>
                  <a:lnTo>
                    <a:pt x="476824" y="368035"/>
                  </a:lnTo>
                  <a:lnTo>
                    <a:pt x="458824" y="368035"/>
                  </a:lnTo>
                  <a:close/>
                  <a:moveTo>
                    <a:pt x="382355" y="350035"/>
                  </a:moveTo>
                  <a:lnTo>
                    <a:pt x="400355" y="350035"/>
                  </a:lnTo>
                  <a:lnTo>
                    <a:pt x="400355" y="368035"/>
                  </a:lnTo>
                  <a:lnTo>
                    <a:pt x="382355" y="368035"/>
                  </a:lnTo>
                  <a:close/>
                  <a:moveTo>
                    <a:pt x="305884" y="350035"/>
                  </a:moveTo>
                  <a:lnTo>
                    <a:pt x="323884" y="350035"/>
                  </a:lnTo>
                  <a:lnTo>
                    <a:pt x="323884" y="368035"/>
                  </a:lnTo>
                  <a:lnTo>
                    <a:pt x="305884" y="368035"/>
                  </a:lnTo>
                  <a:close/>
                  <a:moveTo>
                    <a:pt x="229413" y="350035"/>
                  </a:moveTo>
                  <a:lnTo>
                    <a:pt x="247413" y="350035"/>
                  </a:lnTo>
                  <a:lnTo>
                    <a:pt x="247413" y="368035"/>
                  </a:lnTo>
                  <a:lnTo>
                    <a:pt x="229413" y="368035"/>
                  </a:lnTo>
                  <a:close/>
                  <a:moveTo>
                    <a:pt x="152942" y="350035"/>
                  </a:moveTo>
                  <a:lnTo>
                    <a:pt x="170942" y="350035"/>
                  </a:lnTo>
                  <a:lnTo>
                    <a:pt x="170942" y="368035"/>
                  </a:lnTo>
                  <a:lnTo>
                    <a:pt x="152942" y="368035"/>
                  </a:lnTo>
                  <a:close/>
                  <a:moveTo>
                    <a:pt x="76471" y="350035"/>
                  </a:moveTo>
                  <a:lnTo>
                    <a:pt x="94471" y="350035"/>
                  </a:lnTo>
                  <a:lnTo>
                    <a:pt x="94471" y="368035"/>
                  </a:lnTo>
                  <a:lnTo>
                    <a:pt x="76471" y="368035"/>
                  </a:lnTo>
                  <a:close/>
                  <a:moveTo>
                    <a:pt x="0" y="350035"/>
                  </a:moveTo>
                  <a:lnTo>
                    <a:pt x="18000" y="350035"/>
                  </a:lnTo>
                  <a:lnTo>
                    <a:pt x="18000" y="368035"/>
                  </a:lnTo>
                  <a:lnTo>
                    <a:pt x="0" y="368035"/>
                  </a:lnTo>
                  <a:close/>
                  <a:moveTo>
                    <a:pt x="988875" y="280028"/>
                  </a:moveTo>
                  <a:lnTo>
                    <a:pt x="1006875" y="280028"/>
                  </a:lnTo>
                  <a:lnTo>
                    <a:pt x="1006875" y="298028"/>
                  </a:lnTo>
                  <a:lnTo>
                    <a:pt x="988875" y="298028"/>
                  </a:lnTo>
                  <a:close/>
                  <a:moveTo>
                    <a:pt x="912406" y="280028"/>
                  </a:moveTo>
                  <a:lnTo>
                    <a:pt x="930406" y="280028"/>
                  </a:lnTo>
                  <a:lnTo>
                    <a:pt x="930406" y="298028"/>
                  </a:lnTo>
                  <a:lnTo>
                    <a:pt x="912406" y="298028"/>
                  </a:lnTo>
                  <a:close/>
                  <a:moveTo>
                    <a:pt x="835935" y="280028"/>
                  </a:moveTo>
                  <a:lnTo>
                    <a:pt x="853935" y="280028"/>
                  </a:lnTo>
                  <a:lnTo>
                    <a:pt x="853935" y="298028"/>
                  </a:lnTo>
                  <a:lnTo>
                    <a:pt x="835935" y="298028"/>
                  </a:lnTo>
                  <a:close/>
                  <a:moveTo>
                    <a:pt x="759464" y="280028"/>
                  </a:moveTo>
                  <a:lnTo>
                    <a:pt x="777464" y="280028"/>
                  </a:lnTo>
                  <a:lnTo>
                    <a:pt x="777464" y="298028"/>
                  </a:lnTo>
                  <a:lnTo>
                    <a:pt x="759464" y="298028"/>
                  </a:lnTo>
                  <a:close/>
                  <a:moveTo>
                    <a:pt x="682993" y="280028"/>
                  </a:moveTo>
                  <a:lnTo>
                    <a:pt x="700993" y="280028"/>
                  </a:lnTo>
                  <a:lnTo>
                    <a:pt x="700993" y="298028"/>
                  </a:lnTo>
                  <a:lnTo>
                    <a:pt x="682993" y="298028"/>
                  </a:lnTo>
                  <a:close/>
                  <a:moveTo>
                    <a:pt x="606522" y="280028"/>
                  </a:moveTo>
                  <a:lnTo>
                    <a:pt x="624522" y="280028"/>
                  </a:lnTo>
                  <a:lnTo>
                    <a:pt x="624522" y="298028"/>
                  </a:lnTo>
                  <a:lnTo>
                    <a:pt x="606522" y="298028"/>
                  </a:lnTo>
                  <a:close/>
                  <a:moveTo>
                    <a:pt x="530051" y="280028"/>
                  </a:moveTo>
                  <a:lnTo>
                    <a:pt x="548051" y="280028"/>
                  </a:lnTo>
                  <a:lnTo>
                    <a:pt x="548051" y="298028"/>
                  </a:lnTo>
                  <a:lnTo>
                    <a:pt x="530051" y="298028"/>
                  </a:lnTo>
                  <a:close/>
                  <a:moveTo>
                    <a:pt x="458824" y="280028"/>
                  </a:moveTo>
                  <a:lnTo>
                    <a:pt x="476824" y="280028"/>
                  </a:lnTo>
                  <a:lnTo>
                    <a:pt x="476824" y="298028"/>
                  </a:lnTo>
                  <a:lnTo>
                    <a:pt x="458824" y="298028"/>
                  </a:lnTo>
                  <a:close/>
                  <a:moveTo>
                    <a:pt x="382355" y="280028"/>
                  </a:moveTo>
                  <a:lnTo>
                    <a:pt x="400355" y="280028"/>
                  </a:lnTo>
                  <a:lnTo>
                    <a:pt x="400355" y="298028"/>
                  </a:lnTo>
                  <a:lnTo>
                    <a:pt x="382355" y="298028"/>
                  </a:lnTo>
                  <a:close/>
                  <a:moveTo>
                    <a:pt x="305884" y="280028"/>
                  </a:moveTo>
                  <a:lnTo>
                    <a:pt x="323884" y="280028"/>
                  </a:lnTo>
                  <a:lnTo>
                    <a:pt x="323884" y="298028"/>
                  </a:lnTo>
                  <a:lnTo>
                    <a:pt x="305884" y="298028"/>
                  </a:lnTo>
                  <a:close/>
                  <a:moveTo>
                    <a:pt x="229413" y="280028"/>
                  </a:moveTo>
                  <a:lnTo>
                    <a:pt x="247413" y="280028"/>
                  </a:lnTo>
                  <a:lnTo>
                    <a:pt x="247413" y="298028"/>
                  </a:lnTo>
                  <a:lnTo>
                    <a:pt x="229413" y="298028"/>
                  </a:lnTo>
                  <a:close/>
                  <a:moveTo>
                    <a:pt x="152942" y="280028"/>
                  </a:moveTo>
                  <a:lnTo>
                    <a:pt x="170942" y="280028"/>
                  </a:lnTo>
                  <a:lnTo>
                    <a:pt x="170942" y="298028"/>
                  </a:lnTo>
                  <a:lnTo>
                    <a:pt x="152942" y="298028"/>
                  </a:lnTo>
                  <a:close/>
                  <a:moveTo>
                    <a:pt x="76471" y="280028"/>
                  </a:moveTo>
                  <a:lnTo>
                    <a:pt x="94471" y="280028"/>
                  </a:lnTo>
                  <a:lnTo>
                    <a:pt x="94471" y="298028"/>
                  </a:lnTo>
                  <a:lnTo>
                    <a:pt x="76471" y="298028"/>
                  </a:lnTo>
                  <a:close/>
                  <a:moveTo>
                    <a:pt x="0" y="280028"/>
                  </a:moveTo>
                  <a:lnTo>
                    <a:pt x="18000" y="280028"/>
                  </a:lnTo>
                  <a:lnTo>
                    <a:pt x="18000" y="298028"/>
                  </a:lnTo>
                  <a:lnTo>
                    <a:pt x="0" y="298028"/>
                  </a:lnTo>
                  <a:close/>
                  <a:moveTo>
                    <a:pt x="988875" y="210021"/>
                  </a:moveTo>
                  <a:lnTo>
                    <a:pt x="1006875" y="210021"/>
                  </a:lnTo>
                  <a:lnTo>
                    <a:pt x="1006875" y="228021"/>
                  </a:lnTo>
                  <a:lnTo>
                    <a:pt x="988875" y="228021"/>
                  </a:lnTo>
                  <a:close/>
                  <a:moveTo>
                    <a:pt x="912406" y="210021"/>
                  </a:moveTo>
                  <a:lnTo>
                    <a:pt x="930406" y="210021"/>
                  </a:lnTo>
                  <a:lnTo>
                    <a:pt x="930406" y="228021"/>
                  </a:lnTo>
                  <a:lnTo>
                    <a:pt x="912406" y="228021"/>
                  </a:lnTo>
                  <a:close/>
                  <a:moveTo>
                    <a:pt x="835935" y="210021"/>
                  </a:moveTo>
                  <a:lnTo>
                    <a:pt x="853935" y="210021"/>
                  </a:lnTo>
                  <a:lnTo>
                    <a:pt x="853935" y="228021"/>
                  </a:lnTo>
                  <a:lnTo>
                    <a:pt x="835935" y="228021"/>
                  </a:lnTo>
                  <a:close/>
                  <a:moveTo>
                    <a:pt x="759464" y="210021"/>
                  </a:moveTo>
                  <a:lnTo>
                    <a:pt x="777464" y="210021"/>
                  </a:lnTo>
                  <a:lnTo>
                    <a:pt x="777464" y="228021"/>
                  </a:lnTo>
                  <a:lnTo>
                    <a:pt x="759464" y="228021"/>
                  </a:lnTo>
                  <a:close/>
                  <a:moveTo>
                    <a:pt x="682993" y="210021"/>
                  </a:moveTo>
                  <a:lnTo>
                    <a:pt x="700993" y="210021"/>
                  </a:lnTo>
                  <a:lnTo>
                    <a:pt x="700993" y="228021"/>
                  </a:lnTo>
                  <a:lnTo>
                    <a:pt x="682993" y="228021"/>
                  </a:lnTo>
                  <a:close/>
                  <a:moveTo>
                    <a:pt x="606522" y="210021"/>
                  </a:moveTo>
                  <a:lnTo>
                    <a:pt x="624522" y="210021"/>
                  </a:lnTo>
                  <a:lnTo>
                    <a:pt x="624522" y="228021"/>
                  </a:lnTo>
                  <a:lnTo>
                    <a:pt x="606522" y="228021"/>
                  </a:lnTo>
                  <a:close/>
                  <a:moveTo>
                    <a:pt x="530051" y="210021"/>
                  </a:moveTo>
                  <a:lnTo>
                    <a:pt x="548051" y="210021"/>
                  </a:lnTo>
                  <a:lnTo>
                    <a:pt x="548051" y="228021"/>
                  </a:lnTo>
                  <a:lnTo>
                    <a:pt x="530051" y="228021"/>
                  </a:lnTo>
                  <a:close/>
                  <a:moveTo>
                    <a:pt x="458824" y="210021"/>
                  </a:moveTo>
                  <a:lnTo>
                    <a:pt x="476824" y="210021"/>
                  </a:lnTo>
                  <a:lnTo>
                    <a:pt x="476824" y="228021"/>
                  </a:lnTo>
                  <a:lnTo>
                    <a:pt x="458824" y="228021"/>
                  </a:lnTo>
                  <a:close/>
                  <a:moveTo>
                    <a:pt x="382355" y="210021"/>
                  </a:moveTo>
                  <a:lnTo>
                    <a:pt x="400355" y="210021"/>
                  </a:lnTo>
                  <a:lnTo>
                    <a:pt x="400355" y="228021"/>
                  </a:lnTo>
                  <a:lnTo>
                    <a:pt x="382355" y="228021"/>
                  </a:lnTo>
                  <a:close/>
                  <a:moveTo>
                    <a:pt x="305884" y="210021"/>
                  </a:moveTo>
                  <a:lnTo>
                    <a:pt x="323884" y="210021"/>
                  </a:lnTo>
                  <a:lnTo>
                    <a:pt x="323884" y="228021"/>
                  </a:lnTo>
                  <a:lnTo>
                    <a:pt x="305884" y="228021"/>
                  </a:lnTo>
                  <a:close/>
                  <a:moveTo>
                    <a:pt x="229413" y="210021"/>
                  </a:moveTo>
                  <a:lnTo>
                    <a:pt x="247413" y="210021"/>
                  </a:lnTo>
                  <a:lnTo>
                    <a:pt x="247413" y="228021"/>
                  </a:lnTo>
                  <a:lnTo>
                    <a:pt x="229413" y="228021"/>
                  </a:lnTo>
                  <a:close/>
                  <a:moveTo>
                    <a:pt x="152942" y="210021"/>
                  </a:moveTo>
                  <a:lnTo>
                    <a:pt x="170942" y="210021"/>
                  </a:lnTo>
                  <a:lnTo>
                    <a:pt x="170942" y="228021"/>
                  </a:lnTo>
                  <a:lnTo>
                    <a:pt x="152942" y="228021"/>
                  </a:lnTo>
                  <a:close/>
                  <a:moveTo>
                    <a:pt x="76471" y="210021"/>
                  </a:moveTo>
                  <a:lnTo>
                    <a:pt x="94471" y="210021"/>
                  </a:lnTo>
                  <a:lnTo>
                    <a:pt x="94471" y="228021"/>
                  </a:lnTo>
                  <a:lnTo>
                    <a:pt x="76471" y="228021"/>
                  </a:lnTo>
                  <a:close/>
                  <a:moveTo>
                    <a:pt x="0" y="210021"/>
                  </a:moveTo>
                  <a:lnTo>
                    <a:pt x="18000" y="210021"/>
                  </a:lnTo>
                  <a:lnTo>
                    <a:pt x="18000" y="228021"/>
                  </a:lnTo>
                  <a:lnTo>
                    <a:pt x="0" y="228021"/>
                  </a:lnTo>
                  <a:close/>
                  <a:moveTo>
                    <a:pt x="988875" y="140014"/>
                  </a:moveTo>
                  <a:lnTo>
                    <a:pt x="1006875" y="140014"/>
                  </a:lnTo>
                  <a:lnTo>
                    <a:pt x="1006875" y="158014"/>
                  </a:lnTo>
                  <a:lnTo>
                    <a:pt x="988875" y="158014"/>
                  </a:lnTo>
                  <a:close/>
                  <a:moveTo>
                    <a:pt x="912406" y="140014"/>
                  </a:moveTo>
                  <a:lnTo>
                    <a:pt x="930406" y="140014"/>
                  </a:lnTo>
                  <a:lnTo>
                    <a:pt x="930406" y="158014"/>
                  </a:lnTo>
                  <a:lnTo>
                    <a:pt x="912406" y="158014"/>
                  </a:lnTo>
                  <a:close/>
                  <a:moveTo>
                    <a:pt x="835935" y="140014"/>
                  </a:moveTo>
                  <a:lnTo>
                    <a:pt x="853935" y="140014"/>
                  </a:lnTo>
                  <a:lnTo>
                    <a:pt x="853935" y="158014"/>
                  </a:lnTo>
                  <a:lnTo>
                    <a:pt x="835935" y="158014"/>
                  </a:lnTo>
                  <a:close/>
                  <a:moveTo>
                    <a:pt x="759464" y="140014"/>
                  </a:moveTo>
                  <a:lnTo>
                    <a:pt x="777464" y="140014"/>
                  </a:lnTo>
                  <a:lnTo>
                    <a:pt x="777464" y="158014"/>
                  </a:lnTo>
                  <a:lnTo>
                    <a:pt x="759464" y="158014"/>
                  </a:lnTo>
                  <a:close/>
                  <a:moveTo>
                    <a:pt x="682993" y="140014"/>
                  </a:moveTo>
                  <a:lnTo>
                    <a:pt x="700993" y="140014"/>
                  </a:lnTo>
                  <a:lnTo>
                    <a:pt x="700993" y="158014"/>
                  </a:lnTo>
                  <a:lnTo>
                    <a:pt x="682993" y="158014"/>
                  </a:lnTo>
                  <a:close/>
                  <a:moveTo>
                    <a:pt x="606522" y="140014"/>
                  </a:moveTo>
                  <a:lnTo>
                    <a:pt x="624522" y="140014"/>
                  </a:lnTo>
                  <a:lnTo>
                    <a:pt x="624522" y="158014"/>
                  </a:lnTo>
                  <a:lnTo>
                    <a:pt x="606522" y="158014"/>
                  </a:lnTo>
                  <a:close/>
                  <a:moveTo>
                    <a:pt x="530051" y="140014"/>
                  </a:moveTo>
                  <a:lnTo>
                    <a:pt x="548051" y="140014"/>
                  </a:lnTo>
                  <a:lnTo>
                    <a:pt x="548051" y="158014"/>
                  </a:lnTo>
                  <a:lnTo>
                    <a:pt x="530051" y="158014"/>
                  </a:lnTo>
                  <a:close/>
                  <a:moveTo>
                    <a:pt x="458824" y="140014"/>
                  </a:moveTo>
                  <a:lnTo>
                    <a:pt x="476824" y="140014"/>
                  </a:lnTo>
                  <a:lnTo>
                    <a:pt x="476824" y="158014"/>
                  </a:lnTo>
                  <a:lnTo>
                    <a:pt x="458824" y="158014"/>
                  </a:lnTo>
                  <a:close/>
                  <a:moveTo>
                    <a:pt x="382355" y="140014"/>
                  </a:moveTo>
                  <a:lnTo>
                    <a:pt x="400355" y="140014"/>
                  </a:lnTo>
                  <a:lnTo>
                    <a:pt x="400355" y="158014"/>
                  </a:lnTo>
                  <a:lnTo>
                    <a:pt x="382355" y="158014"/>
                  </a:lnTo>
                  <a:close/>
                  <a:moveTo>
                    <a:pt x="305884" y="140014"/>
                  </a:moveTo>
                  <a:lnTo>
                    <a:pt x="323884" y="140014"/>
                  </a:lnTo>
                  <a:lnTo>
                    <a:pt x="323884" y="158014"/>
                  </a:lnTo>
                  <a:lnTo>
                    <a:pt x="305884" y="158014"/>
                  </a:lnTo>
                  <a:close/>
                  <a:moveTo>
                    <a:pt x="229413" y="140014"/>
                  </a:moveTo>
                  <a:lnTo>
                    <a:pt x="247413" y="140014"/>
                  </a:lnTo>
                  <a:lnTo>
                    <a:pt x="247413" y="158014"/>
                  </a:lnTo>
                  <a:lnTo>
                    <a:pt x="229413" y="158014"/>
                  </a:lnTo>
                  <a:close/>
                  <a:moveTo>
                    <a:pt x="152942" y="140014"/>
                  </a:moveTo>
                  <a:lnTo>
                    <a:pt x="170942" y="140014"/>
                  </a:lnTo>
                  <a:lnTo>
                    <a:pt x="170942" y="158014"/>
                  </a:lnTo>
                  <a:lnTo>
                    <a:pt x="152942" y="158014"/>
                  </a:lnTo>
                  <a:close/>
                  <a:moveTo>
                    <a:pt x="76471" y="140014"/>
                  </a:moveTo>
                  <a:lnTo>
                    <a:pt x="94471" y="140014"/>
                  </a:lnTo>
                  <a:lnTo>
                    <a:pt x="94471" y="158014"/>
                  </a:lnTo>
                  <a:lnTo>
                    <a:pt x="76471" y="158014"/>
                  </a:lnTo>
                  <a:close/>
                  <a:moveTo>
                    <a:pt x="0" y="140014"/>
                  </a:moveTo>
                  <a:lnTo>
                    <a:pt x="18000" y="140014"/>
                  </a:lnTo>
                  <a:lnTo>
                    <a:pt x="18000" y="158014"/>
                  </a:lnTo>
                  <a:lnTo>
                    <a:pt x="0" y="158014"/>
                  </a:lnTo>
                  <a:close/>
                  <a:moveTo>
                    <a:pt x="988875" y="70007"/>
                  </a:moveTo>
                  <a:lnTo>
                    <a:pt x="1006875" y="70007"/>
                  </a:lnTo>
                  <a:lnTo>
                    <a:pt x="1006875" y="88007"/>
                  </a:lnTo>
                  <a:lnTo>
                    <a:pt x="988875" y="88007"/>
                  </a:lnTo>
                  <a:close/>
                  <a:moveTo>
                    <a:pt x="912406" y="70007"/>
                  </a:moveTo>
                  <a:lnTo>
                    <a:pt x="930406" y="70007"/>
                  </a:lnTo>
                  <a:lnTo>
                    <a:pt x="930406" y="88007"/>
                  </a:lnTo>
                  <a:lnTo>
                    <a:pt x="912406" y="88007"/>
                  </a:lnTo>
                  <a:close/>
                  <a:moveTo>
                    <a:pt x="835935" y="70007"/>
                  </a:moveTo>
                  <a:lnTo>
                    <a:pt x="853935" y="70007"/>
                  </a:lnTo>
                  <a:lnTo>
                    <a:pt x="853935" y="88007"/>
                  </a:lnTo>
                  <a:lnTo>
                    <a:pt x="835935" y="88007"/>
                  </a:lnTo>
                  <a:close/>
                  <a:moveTo>
                    <a:pt x="759464" y="70007"/>
                  </a:moveTo>
                  <a:lnTo>
                    <a:pt x="777464" y="70007"/>
                  </a:lnTo>
                  <a:lnTo>
                    <a:pt x="777464" y="88007"/>
                  </a:lnTo>
                  <a:lnTo>
                    <a:pt x="759464" y="88007"/>
                  </a:lnTo>
                  <a:close/>
                  <a:moveTo>
                    <a:pt x="682993" y="70007"/>
                  </a:moveTo>
                  <a:lnTo>
                    <a:pt x="700993" y="70007"/>
                  </a:lnTo>
                  <a:lnTo>
                    <a:pt x="700993" y="88007"/>
                  </a:lnTo>
                  <a:lnTo>
                    <a:pt x="682993" y="88007"/>
                  </a:lnTo>
                  <a:close/>
                  <a:moveTo>
                    <a:pt x="606522" y="70007"/>
                  </a:moveTo>
                  <a:lnTo>
                    <a:pt x="624522" y="70007"/>
                  </a:lnTo>
                  <a:lnTo>
                    <a:pt x="624522" y="88007"/>
                  </a:lnTo>
                  <a:lnTo>
                    <a:pt x="606522" y="88007"/>
                  </a:lnTo>
                  <a:close/>
                  <a:moveTo>
                    <a:pt x="530051" y="70007"/>
                  </a:moveTo>
                  <a:lnTo>
                    <a:pt x="548051" y="70007"/>
                  </a:lnTo>
                  <a:lnTo>
                    <a:pt x="548051" y="88007"/>
                  </a:lnTo>
                  <a:lnTo>
                    <a:pt x="530051" y="88007"/>
                  </a:lnTo>
                  <a:close/>
                  <a:moveTo>
                    <a:pt x="458824" y="70007"/>
                  </a:moveTo>
                  <a:lnTo>
                    <a:pt x="476824" y="70007"/>
                  </a:lnTo>
                  <a:lnTo>
                    <a:pt x="476824" y="88007"/>
                  </a:lnTo>
                  <a:lnTo>
                    <a:pt x="458824" y="88007"/>
                  </a:lnTo>
                  <a:close/>
                  <a:moveTo>
                    <a:pt x="382355" y="70007"/>
                  </a:moveTo>
                  <a:lnTo>
                    <a:pt x="400355" y="70007"/>
                  </a:lnTo>
                  <a:lnTo>
                    <a:pt x="400355" y="88007"/>
                  </a:lnTo>
                  <a:lnTo>
                    <a:pt x="382355" y="88007"/>
                  </a:lnTo>
                  <a:close/>
                  <a:moveTo>
                    <a:pt x="305884" y="70007"/>
                  </a:moveTo>
                  <a:lnTo>
                    <a:pt x="323884" y="70007"/>
                  </a:lnTo>
                  <a:lnTo>
                    <a:pt x="323884" y="88007"/>
                  </a:lnTo>
                  <a:lnTo>
                    <a:pt x="305884" y="88007"/>
                  </a:lnTo>
                  <a:close/>
                  <a:moveTo>
                    <a:pt x="229413" y="70007"/>
                  </a:moveTo>
                  <a:lnTo>
                    <a:pt x="247413" y="70007"/>
                  </a:lnTo>
                  <a:lnTo>
                    <a:pt x="247413" y="88007"/>
                  </a:lnTo>
                  <a:lnTo>
                    <a:pt x="229413" y="88007"/>
                  </a:lnTo>
                  <a:close/>
                  <a:moveTo>
                    <a:pt x="152942" y="70007"/>
                  </a:moveTo>
                  <a:lnTo>
                    <a:pt x="170942" y="70007"/>
                  </a:lnTo>
                  <a:lnTo>
                    <a:pt x="170942" y="88007"/>
                  </a:lnTo>
                  <a:lnTo>
                    <a:pt x="152942" y="88007"/>
                  </a:lnTo>
                  <a:close/>
                  <a:moveTo>
                    <a:pt x="76471" y="70007"/>
                  </a:moveTo>
                  <a:lnTo>
                    <a:pt x="94471" y="70007"/>
                  </a:lnTo>
                  <a:lnTo>
                    <a:pt x="94471" y="88007"/>
                  </a:lnTo>
                  <a:lnTo>
                    <a:pt x="76471" y="88007"/>
                  </a:lnTo>
                  <a:close/>
                  <a:moveTo>
                    <a:pt x="0" y="70007"/>
                  </a:moveTo>
                  <a:lnTo>
                    <a:pt x="18000" y="70007"/>
                  </a:lnTo>
                  <a:lnTo>
                    <a:pt x="18000" y="88007"/>
                  </a:lnTo>
                  <a:lnTo>
                    <a:pt x="0" y="88007"/>
                  </a:lnTo>
                  <a:close/>
                  <a:moveTo>
                    <a:pt x="988875" y="0"/>
                  </a:moveTo>
                  <a:lnTo>
                    <a:pt x="1006875" y="0"/>
                  </a:lnTo>
                  <a:lnTo>
                    <a:pt x="1006875" y="18000"/>
                  </a:lnTo>
                  <a:lnTo>
                    <a:pt x="988875" y="18000"/>
                  </a:lnTo>
                  <a:close/>
                  <a:moveTo>
                    <a:pt x="912406" y="0"/>
                  </a:moveTo>
                  <a:lnTo>
                    <a:pt x="930406" y="0"/>
                  </a:lnTo>
                  <a:lnTo>
                    <a:pt x="930406" y="18000"/>
                  </a:lnTo>
                  <a:lnTo>
                    <a:pt x="912406" y="18000"/>
                  </a:lnTo>
                  <a:close/>
                  <a:moveTo>
                    <a:pt x="835935" y="0"/>
                  </a:moveTo>
                  <a:lnTo>
                    <a:pt x="853935" y="0"/>
                  </a:lnTo>
                  <a:lnTo>
                    <a:pt x="853935" y="18000"/>
                  </a:lnTo>
                  <a:lnTo>
                    <a:pt x="835935" y="18000"/>
                  </a:lnTo>
                  <a:close/>
                  <a:moveTo>
                    <a:pt x="759464" y="0"/>
                  </a:moveTo>
                  <a:lnTo>
                    <a:pt x="777464" y="0"/>
                  </a:lnTo>
                  <a:lnTo>
                    <a:pt x="777464" y="18000"/>
                  </a:lnTo>
                  <a:lnTo>
                    <a:pt x="759464" y="18000"/>
                  </a:lnTo>
                  <a:close/>
                  <a:moveTo>
                    <a:pt x="682993" y="0"/>
                  </a:moveTo>
                  <a:lnTo>
                    <a:pt x="700993" y="0"/>
                  </a:lnTo>
                  <a:lnTo>
                    <a:pt x="700993" y="18000"/>
                  </a:lnTo>
                  <a:lnTo>
                    <a:pt x="682993" y="18000"/>
                  </a:lnTo>
                  <a:close/>
                  <a:moveTo>
                    <a:pt x="606522" y="0"/>
                  </a:moveTo>
                  <a:lnTo>
                    <a:pt x="624522" y="0"/>
                  </a:lnTo>
                  <a:lnTo>
                    <a:pt x="624522" y="18000"/>
                  </a:lnTo>
                  <a:lnTo>
                    <a:pt x="606522" y="18000"/>
                  </a:lnTo>
                  <a:close/>
                  <a:moveTo>
                    <a:pt x="530051" y="0"/>
                  </a:moveTo>
                  <a:lnTo>
                    <a:pt x="548051" y="0"/>
                  </a:lnTo>
                  <a:lnTo>
                    <a:pt x="548051" y="18000"/>
                  </a:lnTo>
                  <a:lnTo>
                    <a:pt x="530051" y="18000"/>
                  </a:lnTo>
                  <a:close/>
                  <a:moveTo>
                    <a:pt x="458824" y="0"/>
                  </a:moveTo>
                  <a:lnTo>
                    <a:pt x="476824" y="0"/>
                  </a:lnTo>
                  <a:lnTo>
                    <a:pt x="476824" y="18000"/>
                  </a:lnTo>
                  <a:lnTo>
                    <a:pt x="458824" y="18000"/>
                  </a:lnTo>
                  <a:close/>
                  <a:moveTo>
                    <a:pt x="382355" y="0"/>
                  </a:moveTo>
                  <a:lnTo>
                    <a:pt x="400355" y="0"/>
                  </a:lnTo>
                  <a:lnTo>
                    <a:pt x="400355" y="18000"/>
                  </a:lnTo>
                  <a:lnTo>
                    <a:pt x="382355" y="18000"/>
                  </a:lnTo>
                  <a:close/>
                  <a:moveTo>
                    <a:pt x="305884" y="0"/>
                  </a:moveTo>
                  <a:lnTo>
                    <a:pt x="323884" y="0"/>
                  </a:lnTo>
                  <a:lnTo>
                    <a:pt x="323884" y="18000"/>
                  </a:lnTo>
                  <a:lnTo>
                    <a:pt x="305884" y="18000"/>
                  </a:lnTo>
                  <a:close/>
                  <a:moveTo>
                    <a:pt x="229413" y="0"/>
                  </a:moveTo>
                  <a:lnTo>
                    <a:pt x="247413" y="0"/>
                  </a:lnTo>
                  <a:lnTo>
                    <a:pt x="247413" y="18000"/>
                  </a:lnTo>
                  <a:lnTo>
                    <a:pt x="229413" y="18000"/>
                  </a:lnTo>
                  <a:close/>
                  <a:moveTo>
                    <a:pt x="152942" y="0"/>
                  </a:moveTo>
                  <a:lnTo>
                    <a:pt x="170942" y="0"/>
                  </a:lnTo>
                  <a:lnTo>
                    <a:pt x="170942" y="18000"/>
                  </a:lnTo>
                  <a:lnTo>
                    <a:pt x="152942" y="18000"/>
                  </a:lnTo>
                  <a:close/>
                  <a:moveTo>
                    <a:pt x="76471" y="0"/>
                  </a:moveTo>
                  <a:lnTo>
                    <a:pt x="94471" y="0"/>
                  </a:lnTo>
                  <a:lnTo>
                    <a:pt x="94471" y="18000"/>
                  </a:lnTo>
                  <a:lnTo>
                    <a:pt x="76471" y="18000"/>
                  </a:lnTo>
                  <a:close/>
                  <a:moveTo>
                    <a:pt x="0" y="0"/>
                  </a:moveTo>
                  <a:lnTo>
                    <a:pt x="18000" y="0"/>
                  </a:lnTo>
                  <a:lnTo>
                    <a:pt x="18000" y="18000"/>
                  </a:lnTo>
                  <a:lnTo>
                    <a:pt x="0" y="180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33178" y="4184148"/>
              <a:ext cx="7200" cy="2556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1" name="그림 90" descr="텍스트이(가) 표시된 사진&#10;&#10;자동 생성된 설명">
            <a:extLst>
              <a:ext uri="{FF2B5EF4-FFF2-40B4-BE49-F238E27FC236}">
                <a16:creationId xmlns:a16="http://schemas.microsoft.com/office/drawing/2014/main" id="{DA1D6DAD-4B66-77AE-E395-C9E39301088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2456" y="1427051"/>
            <a:ext cx="5040000" cy="271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747AC-71D9-8DF0-ED2B-F505DC4EAF1F}"/>
              </a:ext>
            </a:extLst>
          </p:cNvPr>
          <p:cNvSpPr/>
          <p:nvPr/>
        </p:nvSpPr>
        <p:spPr>
          <a:xfrm>
            <a:off x="973123" y="2869035"/>
            <a:ext cx="4776612" cy="654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2E3484-E646-4A1A-F980-EDE8E8207F75}"/>
              </a:ext>
            </a:extLst>
          </p:cNvPr>
          <p:cNvGrpSpPr/>
          <p:nvPr/>
        </p:nvGrpSpPr>
        <p:grpSpPr>
          <a:xfrm>
            <a:off x="5989738" y="4243943"/>
            <a:ext cx="5615445" cy="2130937"/>
            <a:chOff x="5989738" y="4243943"/>
            <a:chExt cx="5615445" cy="2130937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0ABD19BE-997E-49CB-4C8A-B98E1A43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738" y="4243943"/>
              <a:ext cx="5615445" cy="2130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159CB3B-D9B9-4EEC-577B-63DC0AF5E669}"/>
                </a:ext>
              </a:extLst>
            </p:cNvPr>
            <p:cNvSpPr/>
            <p:nvPr/>
          </p:nvSpPr>
          <p:spPr>
            <a:xfrm>
              <a:off x="10379691" y="5969996"/>
              <a:ext cx="1062215" cy="2667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A1E112-D28C-B51D-F9BF-3AAC42D01F1F}"/>
              </a:ext>
            </a:extLst>
          </p:cNvPr>
          <p:cNvSpPr/>
          <p:nvPr/>
        </p:nvSpPr>
        <p:spPr>
          <a:xfrm>
            <a:off x="6215063" y="5195888"/>
            <a:ext cx="4565846" cy="606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 descr="텍스트이(가) 표시된 사진&#10;&#10;자동 생성된 설명">
            <a:extLst>
              <a:ext uri="{FF2B5EF4-FFF2-40B4-BE49-F238E27FC236}">
                <a16:creationId xmlns:a16="http://schemas.microsoft.com/office/drawing/2014/main" id="{03E6A7CB-2F81-598F-95A4-C999BAAA1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456" y="4224655"/>
            <a:ext cx="5040000" cy="21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6058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697</Words>
  <Application>Microsoft Office PowerPoint</Application>
  <PresentationFormat>와이드스크린</PresentationFormat>
  <Paragraphs>142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야놀자 야체 B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chq112692@gmail.com</cp:lastModifiedBy>
  <cp:revision>134</cp:revision>
  <dcterms:created xsi:type="dcterms:W3CDTF">2021-08-24T03:48:42Z</dcterms:created>
  <dcterms:modified xsi:type="dcterms:W3CDTF">2022-06-01T05:23:40Z</dcterms:modified>
</cp:coreProperties>
</file>